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colors22.xml" ContentType="application/vnd.openxmlformats-officedocument.drawingml.diagramColors+xml"/>
  <Override PartName="/ppt/slides/slide36.xml" ContentType="application/vnd.openxmlformats-officedocument.presentationml.slide+xml"/>
  <Override PartName="/ppt/diagrams/colors11.xml" ContentType="application/vnd.openxmlformats-officedocument.drawingml.diagramColors+xml"/>
  <Override PartName="/ppt/diagrams/data24.xml" ContentType="application/vnd.openxmlformats-officedocument.drawingml.diagramData+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diagrams/quickStyle17.xml" ContentType="application/vnd.openxmlformats-officedocument.drawingml.diagramStyle+xml"/>
  <Override PartName="/ppt/diagrams/drawing18.xml" ContentType="application/vnd.ms-office.drawingml.diagramDrawing+xml"/>
  <Override PartName="/ppt/tableStyles.xml" ContentType="application/vnd.openxmlformats-officedocument.presentationml.tableStyles+xml"/>
  <Override PartName="/ppt/diagrams/layout17.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quickStyle20.xml" ContentType="application/vnd.openxmlformats-officedocument.drawingml.diagramStyle+xml"/>
  <Override PartName="/ppt/diagrams/drawing21.xml" ContentType="application/vnd.ms-office.drawingml.diagramDrawing+xml"/>
  <Override PartName="/ppt/slides/slide77.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diagrams/colors16.xml" ContentType="application/vnd.openxmlformats-officedocument.drawingml.diagramColors+xml"/>
  <Override PartName="/ppt/diagrams/data18.xml" ContentType="application/vnd.openxmlformats-officedocument.drawingml.diagramData+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diagrams/layout20.xml" ContentType="application/vnd.openxmlformats-officedocument.drawingml.diagram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Default Extension="emf" ContentType="image/x-emf"/>
  <Override PartName="/ppt/diagrams/data21.xml" ContentType="application/vnd.openxmlformats-officedocument.drawingml.diagramData+xml"/>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diagrams/quickStyle25.xml" ContentType="application/vnd.openxmlformats-officedocument.drawingml.diagramStyle+xml"/>
  <Override PartName="/ppt/diagrams/drawing26.xml" ContentType="application/vnd.ms-office.drawingml.diagramDrawing+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diagrams/drawing8.xml" ContentType="application/vnd.ms-office.drawingml.diagramDrawing+xml"/>
  <Override PartName="/ppt/notesSlides/notesSlide8.xml" ContentType="application/vnd.openxmlformats-officedocument.presentationml.notesSlide+xml"/>
  <Default Extension="vml" ContentType="application/vnd.openxmlformats-officedocument.vmlDrawing"/>
  <Override PartName="/ppt/diagrams/layout25.xml" ContentType="application/vnd.openxmlformats-officedocument.drawingml.diagramLayout+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diagrams/layout14.xml" ContentType="application/vnd.openxmlformats-officedocument.drawingml.diagramLayout+xml"/>
  <Override PartName="/ppt/diagrams/colors17.xml" ContentType="application/vnd.openxmlformats-officedocument.drawingml.diagramColors+xml"/>
  <Override PartName="/ppt/diagrams/quickStyle21.xml" ContentType="application/vnd.openxmlformats-officedocument.drawingml.diagramStyle+xml"/>
  <Override PartName="/ppt/diagrams/drawing22.xml" ContentType="application/vnd.ms-office.drawingml.diagramDrawing+xml"/>
  <Override PartName="/ppt/slides/slide49.xml" ContentType="application/vnd.openxmlformats-officedocument.presentationml.slide+xml"/>
  <Override PartName="/ppt/slides/slide78.xml" ContentType="application/vnd.openxmlformats-officedocument.presentationml.slide+xml"/>
  <Override PartName="/ppt/diagrams/drawing4.xml" ContentType="application/vnd.ms-office.drawingml.diagramDrawing+xml"/>
  <Override PartName="/ppt/notesSlides/notesSlide4.xml" ContentType="application/vnd.openxmlformats-officedocument.presentationml.notesSlide+xml"/>
  <Override PartName="/ppt/diagrams/data19.xml" ContentType="application/vnd.openxmlformats-officedocument.drawingml.diagramData+xml"/>
  <Override PartName="/ppt/diagrams/layout21.xml" ContentType="application/vnd.openxmlformats-officedocument.drawingml.diagramLayout+xml"/>
  <Override PartName="/ppt/diagrams/colors24.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diagrams/data26.xml" ContentType="application/vnd.openxmlformats-officedocument.drawingml.diagramData+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diagrams/data15.xml" ContentType="application/vnd.openxmlformats-officedocument.drawingml.diagramData+xml"/>
  <Override PartName="/ppt/diagrams/colors20.xml" ContentType="application/vnd.openxmlformats-officedocument.drawingml.diagramColors+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diagrams/data11.xml" ContentType="application/vnd.openxmlformats-officedocument.drawingml.diagramData+xml"/>
  <Default Extension="xls" ContentType="application/vnd.ms-excel"/>
  <Override PartName="/ppt/diagrams/quickStyle19.xml" ContentType="application/vnd.openxmlformats-officedocument.drawingml.diagramStyle+xml"/>
  <Override PartName="/ppt/diagrams/data22.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diagrams/quickStyle26.xml" ContentType="application/vnd.openxmlformats-officedocument.drawingml.diagramStyl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drawing16.xml" ContentType="application/vnd.ms-office.drawingml.diagramDrawing+xml"/>
  <Override PartName="/ppt/diagrams/layout19.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notesSlides/notesSlide9.xml" ContentType="application/vnd.openxmlformats-officedocument.presentationml.notesSlide+xml"/>
  <Override PartName="/ppt/diagrams/layout15.xml" ContentType="application/vnd.openxmlformats-officedocument.drawingml.diagramLayout+xml"/>
  <Override PartName="/ppt/diagrams/quickStyle22.xml" ContentType="application/vnd.openxmlformats-officedocument.drawingml.diagramStyle+xml"/>
  <Override PartName="/ppt/diagrams/drawing23.xml" ContentType="application/vnd.ms-office.drawingml.diagramDrawing+xml"/>
  <Override PartName="/ppt/diagrams/layout26.xml" ContentType="application/vnd.openxmlformats-officedocument.drawingml.diagramLayout+xml"/>
  <Override PartName="/ppt/slides/slide79.xml" ContentType="application/vnd.openxmlformats-officedocument.presentationml.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diagrams/colors18.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notesSlides/notesSlide5.xml" ContentType="application/vnd.openxmlformats-officedocument.presentationml.notesSlide+xml"/>
  <Override PartName="/ppt/diagrams/layout11.xml" ContentType="application/vnd.openxmlformats-officedocument.drawingml.diagramLayout+xml"/>
  <Override PartName="/ppt/diagrams/colors14.xml" ContentType="application/vnd.openxmlformats-officedocument.drawingml.diagramColors+xml"/>
  <Override PartName="/ppt/diagrams/layout22.xml" ContentType="application/vnd.openxmlformats-officedocument.drawingml.diagramLayout+xml"/>
  <Override PartName="/ppt/diagrams/colors25.xml" ContentType="application/vnd.openxmlformats-officedocument.drawingml.diagramColors+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diagrams/colors21.xml" ContentType="application/vnd.openxmlformats-officedocument.drawingml.diagramColors+xml"/>
  <Override PartName="/ppt/diagrams/data23.xml" ContentType="application/vnd.openxmlformats-officedocument.drawingml.diagramData+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diagrams/layout16.xml" ContentType="application/vnd.openxmlformats-officedocument.drawingml.diagramLayout+xml"/>
  <Override PartName="/ppt/diagrams/colors19.xml" ContentType="application/vnd.openxmlformats-officedocument.drawingml.diagramColors+xml"/>
  <Override PartName="/ppt/diagrams/quickStyle23.xml" ContentType="application/vnd.openxmlformats-officedocument.drawingml.diagramStyle+xml"/>
  <Override PartName="/ppt/diagrams/drawing24.xml" ContentType="application/vnd.ms-office.drawingml.diagramDrawing+xml"/>
  <Override PartName="/ppt/diagrams/drawing6.xml" ContentType="application/vnd.ms-office.drawingml.diagramDrawing+xml"/>
  <Override PartName="/ppt/notesSlides/notesSlide6.xml" ContentType="application/vnd.openxmlformats-officedocument.presentationml.notesSlide+xml"/>
  <Override PartName="/ppt/diagrams/drawing20.xml" ContentType="application/vnd.ms-office.drawingml.diagramDrawing+xml"/>
  <Override PartName="/ppt/diagrams/layout23.xml" ContentType="application/vnd.openxmlformats-officedocument.drawingml.diagramLayout+xml"/>
  <Override PartName="/ppt/diagrams/colors26.xml" ContentType="application/vnd.openxmlformats-officedocument.drawingml.diagramColors+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diagrams/data20.xml" ContentType="application/vnd.openxmlformats-officedocument.drawingml.diagramData+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quickStyle24.xml" ContentType="application/vnd.openxmlformats-officedocument.drawingml.diagramStyle+xml"/>
  <Override PartName="/ppt/diagrams/drawing25.xml" ContentType="application/vnd.ms-office.drawingml.diagramDrawing+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drawing7.xml" ContentType="application/vnd.ms-office.drawingml.diagramDrawing+xml"/>
  <Override PartName="/ppt/diagrams/layout13.xml" ContentType="application/vnd.openxmlformats-officedocument.drawingml.diagramLayout+xml"/>
  <Override PartName="/ppt/diagrams/layout24.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notesSlides/notesSlide3.xml" ContentType="application/vnd.openxmlformats-officedocument.presentationml.notesSlide+xml"/>
  <Override PartName="/ppt/diagrams/colors12.xml" ContentType="application/vnd.openxmlformats-officedocument.drawingml.diagramColors+xml"/>
  <Override PartName="/ppt/diagrams/colors23.xml" ContentType="application/vnd.openxmlformats-officedocument.drawingml.diagramColors+xml"/>
  <Override PartName="/ppt/diagrams/data25.xml" ContentType="application/vnd.openxmlformats-officedocument.drawingml.diagramData+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diagrams/drawing19.xml" ContentType="application/vnd.ms-office.drawingml.diagramDrawing+xml"/>
  <Override PartName="/ppt/slides/slide51.xml" ContentType="application/vnd.openxmlformats-officedocument.presentationml.slide+xml"/>
  <Override PartName="/ppt/slideLayouts/slideLayout14.xml" ContentType="application/vnd.openxmlformats-officedocument.presentationml.slideLayout+xml"/>
  <Override PartName="/ppt/diagrams/quickStyle18.xml" ContentType="application/vnd.openxmlformats-officedocument.drawingml.diagramStyle+xml"/>
  <Override PartName="/ppt/slides/slide40.xml" ContentType="application/vnd.openxmlformats-officedocument.presentationml.slide+xml"/>
  <Override PartName="/ppt/diagrams/layout18.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85"/>
  </p:notesMasterIdLst>
  <p:sldIdLst>
    <p:sldId id="256" r:id="rId3"/>
    <p:sldId id="257" r:id="rId4"/>
    <p:sldId id="491" r:id="rId5"/>
    <p:sldId id="258" r:id="rId6"/>
    <p:sldId id="259" r:id="rId7"/>
    <p:sldId id="508" r:id="rId8"/>
    <p:sldId id="498" r:id="rId9"/>
    <p:sldId id="264" r:id="rId10"/>
    <p:sldId id="509" r:id="rId11"/>
    <p:sldId id="511" r:id="rId12"/>
    <p:sldId id="515" r:id="rId13"/>
    <p:sldId id="516" r:id="rId14"/>
    <p:sldId id="517" r:id="rId15"/>
    <p:sldId id="518" r:id="rId16"/>
    <p:sldId id="528" r:id="rId17"/>
    <p:sldId id="520" r:id="rId18"/>
    <p:sldId id="522" r:id="rId19"/>
    <p:sldId id="266" r:id="rId20"/>
    <p:sldId id="268" r:id="rId21"/>
    <p:sldId id="269" r:id="rId22"/>
    <p:sldId id="270" r:id="rId23"/>
    <p:sldId id="267" r:id="rId24"/>
    <p:sldId id="532" r:id="rId25"/>
    <p:sldId id="533" r:id="rId26"/>
    <p:sldId id="324" r:id="rId27"/>
    <p:sldId id="325" r:id="rId28"/>
    <p:sldId id="317" r:id="rId29"/>
    <p:sldId id="278" r:id="rId30"/>
    <p:sldId id="280" r:id="rId31"/>
    <p:sldId id="534" r:id="rId32"/>
    <p:sldId id="265" r:id="rId33"/>
    <p:sldId id="276" r:id="rId34"/>
    <p:sldId id="277" r:id="rId35"/>
    <p:sldId id="620" r:id="rId36"/>
    <p:sldId id="605" r:id="rId37"/>
    <p:sldId id="606" r:id="rId38"/>
    <p:sldId id="607" r:id="rId39"/>
    <p:sldId id="608" r:id="rId40"/>
    <p:sldId id="609" r:id="rId41"/>
    <p:sldId id="538" r:id="rId42"/>
    <p:sldId id="537" r:id="rId43"/>
    <p:sldId id="490" r:id="rId44"/>
    <p:sldId id="489" r:id="rId45"/>
    <p:sldId id="286" r:id="rId46"/>
    <p:sldId id="573" r:id="rId47"/>
    <p:sldId id="568" r:id="rId48"/>
    <p:sldId id="574" r:id="rId49"/>
    <p:sldId id="556" r:id="rId50"/>
    <p:sldId id="610" r:id="rId51"/>
    <p:sldId id="624" r:id="rId52"/>
    <p:sldId id="625" r:id="rId53"/>
    <p:sldId id="626" r:id="rId54"/>
    <p:sldId id="611" r:id="rId55"/>
    <p:sldId id="612" r:id="rId56"/>
    <p:sldId id="613" r:id="rId57"/>
    <p:sldId id="473" r:id="rId58"/>
    <p:sldId id="474" r:id="rId59"/>
    <p:sldId id="475" r:id="rId60"/>
    <p:sldId id="476" r:id="rId61"/>
    <p:sldId id="477" r:id="rId62"/>
    <p:sldId id="627" r:id="rId63"/>
    <p:sldId id="478" r:id="rId64"/>
    <p:sldId id="485" r:id="rId65"/>
    <p:sldId id="486" r:id="rId66"/>
    <p:sldId id="487" r:id="rId67"/>
    <p:sldId id="488" r:id="rId68"/>
    <p:sldId id="596" r:id="rId69"/>
    <p:sldId id="289" r:id="rId70"/>
    <p:sldId id="290" r:id="rId71"/>
    <p:sldId id="291" r:id="rId72"/>
    <p:sldId id="292" r:id="rId73"/>
    <p:sldId id="295" r:id="rId74"/>
    <p:sldId id="293" r:id="rId75"/>
    <p:sldId id="294" r:id="rId76"/>
    <p:sldId id="296" r:id="rId77"/>
    <p:sldId id="614" r:id="rId78"/>
    <p:sldId id="615" r:id="rId79"/>
    <p:sldId id="616" r:id="rId80"/>
    <p:sldId id="617" r:id="rId81"/>
    <p:sldId id="623" r:id="rId82"/>
    <p:sldId id="619" r:id="rId83"/>
    <p:sldId id="618" r:id="rId84"/>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90" d="100"/>
          <a:sy n="90" d="100"/>
        </p:scale>
        <p:origin x="-1002" y="-1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s>
</file>

<file path=ppt/diagrams/_rels/data1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image" Target="../media/image78.jpeg"/></Relationships>
</file>

<file path=ppt/diagrams/_rels/data1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image" Target="../media/image80.jpeg"/></Relationships>
</file>

<file path=ppt/diagrams/_rels/data1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image" Target="../media/image58.jpeg"/></Relationships>
</file>

<file path=ppt/diagrams/_rels/data2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image" Target="../media/image79.jpeg"/><Relationship Id="rId4" Type="http://schemas.openxmlformats.org/officeDocument/2006/relationships/image" Target="../media/image118.jpeg"/></Relationships>
</file>

<file path=ppt/diagrams/_rels/data2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image" Target="../media/image119.jpeg"/><Relationship Id="rId4" Type="http://schemas.openxmlformats.org/officeDocument/2006/relationships/image" Target="../media/image122.jpeg"/></Relationships>
</file>

<file path=ppt/diagrams/_rels/drawing1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image" Target="../media/image78.jpeg"/></Relationships>
</file>

<file path=ppt/diagrams/_rels/drawing1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image" Target="../media/image80.jpeg"/></Relationships>
</file>

<file path=ppt/diagrams/_rels/drawing1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image" Target="../media/image58.jpeg"/></Relationships>
</file>

<file path=ppt/diagrams/_rels/drawing2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image" Target="../media/image79.jpeg"/><Relationship Id="rId4" Type="http://schemas.openxmlformats.org/officeDocument/2006/relationships/image" Target="../media/image118.jpeg"/></Relationships>
</file>

<file path=ppt/diagrams/_rels/drawing2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image" Target="../media/image119.jpeg"/><Relationship Id="rId4" Type="http://schemas.openxmlformats.org/officeDocument/2006/relationships/image" Target="../media/image122.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5D9A64-6965-4880-86E4-C321B3BFB24D}" type="doc">
      <dgm:prSet loTypeId="urn:microsoft.com/office/officeart/2005/8/layout/cycle8" loCatId="cycle" qsTypeId="urn:microsoft.com/office/officeart/2005/8/quickstyle/simple1" qsCatId="simple" csTypeId="urn:microsoft.com/office/officeart/2005/8/colors/colorful3" csCatId="colorful" phldr="1"/>
      <dgm:spPr/>
    </dgm:pt>
    <dgm:pt modelId="{9E7FD3FE-A5DD-4BFE-905A-3A17F57D3727}">
      <dgm:prSet phldrT="[文本]"/>
      <dgm:spPr/>
      <dgm:t>
        <a:bodyPr/>
        <a:lstStyle/>
        <a:p>
          <a:r>
            <a:rPr lang="zh-CN" altLang="en-US" dirty="0" smtClean="0">
              <a:solidFill>
                <a:schemeClr val="tx1"/>
              </a:solidFill>
            </a:rPr>
            <a:t>可持续利用</a:t>
          </a:r>
          <a:endParaRPr lang="zh-CN" altLang="en-US" dirty="0">
            <a:solidFill>
              <a:schemeClr val="tx1"/>
            </a:solidFill>
          </a:endParaRPr>
        </a:p>
      </dgm:t>
    </dgm:pt>
    <dgm:pt modelId="{9F0B0AB7-BE35-4A0C-AF35-A8C0E86F79E7}" type="parTrans" cxnId="{259C74C9-081E-4E00-9C98-E7ECF24F2828}">
      <dgm:prSet/>
      <dgm:spPr/>
      <dgm:t>
        <a:bodyPr/>
        <a:lstStyle/>
        <a:p>
          <a:endParaRPr lang="zh-CN" altLang="en-US"/>
        </a:p>
      </dgm:t>
    </dgm:pt>
    <dgm:pt modelId="{2DF637C4-EFCF-4FA0-8C0A-8D2CAFC7F269}" type="sibTrans" cxnId="{259C74C9-081E-4E00-9C98-E7ECF24F2828}">
      <dgm:prSet/>
      <dgm:spPr/>
      <dgm:t>
        <a:bodyPr/>
        <a:lstStyle/>
        <a:p>
          <a:endParaRPr lang="zh-CN" altLang="en-US"/>
        </a:p>
      </dgm:t>
    </dgm:pt>
    <dgm:pt modelId="{A6E1DADE-99CF-46D8-B2A1-2641E67C0913}">
      <dgm:prSet phldrT="[文本]"/>
      <dgm:spPr/>
      <dgm:t>
        <a:bodyPr/>
        <a:lstStyle/>
        <a:p>
          <a:r>
            <a:rPr lang="zh-CN" altLang="en-US" dirty="0" smtClean="0">
              <a:solidFill>
                <a:schemeClr val="tx1"/>
              </a:solidFill>
            </a:rPr>
            <a:t>惠益分享</a:t>
          </a:r>
          <a:endParaRPr lang="zh-CN" altLang="en-US" dirty="0">
            <a:solidFill>
              <a:schemeClr val="tx1"/>
            </a:solidFill>
          </a:endParaRPr>
        </a:p>
      </dgm:t>
    </dgm:pt>
    <dgm:pt modelId="{F94A300B-714E-4399-A5EA-2F7DE659938D}" type="parTrans" cxnId="{A57A7308-2B8A-4911-AE87-E2B457AF6DF8}">
      <dgm:prSet/>
      <dgm:spPr/>
      <dgm:t>
        <a:bodyPr/>
        <a:lstStyle/>
        <a:p>
          <a:endParaRPr lang="zh-CN" altLang="en-US"/>
        </a:p>
      </dgm:t>
    </dgm:pt>
    <dgm:pt modelId="{FDFBE9D1-698F-4E77-9456-EFAB672205D8}" type="sibTrans" cxnId="{A57A7308-2B8A-4911-AE87-E2B457AF6DF8}">
      <dgm:prSet/>
      <dgm:spPr/>
      <dgm:t>
        <a:bodyPr/>
        <a:lstStyle/>
        <a:p>
          <a:endParaRPr lang="zh-CN" altLang="en-US"/>
        </a:p>
      </dgm:t>
    </dgm:pt>
    <dgm:pt modelId="{D045EECF-0FC9-4D28-A036-97F222E7DA46}">
      <dgm:prSet phldrT="[文本]"/>
      <dgm:spPr/>
      <dgm:t>
        <a:bodyPr/>
        <a:lstStyle/>
        <a:p>
          <a:r>
            <a:rPr lang="zh-CN" altLang="en-US" dirty="0" smtClean="0">
              <a:solidFill>
                <a:schemeClr val="tx1"/>
              </a:solidFill>
            </a:rPr>
            <a:t>保护</a:t>
          </a:r>
          <a:endParaRPr lang="zh-CN" altLang="en-US" dirty="0">
            <a:solidFill>
              <a:schemeClr val="tx1"/>
            </a:solidFill>
          </a:endParaRPr>
        </a:p>
      </dgm:t>
    </dgm:pt>
    <dgm:pt modelId="{B7A37E86-9E9C-4A6C-8F54-791D9FAF94E0}" type="parTrans" cxnId="{1AF36944-008D-47FC-9E0D-10CB101FDA6B}">
      <dgm:prSet/>
      <dgm:spPr/>
      <dgm:t>
        <a:bodyPr/>
        <a:lstStyle/>
        <a:p>
          <a:endParaRPr lang="zh-CN" altLang="en-US"/>
        </a:p>
      </dgm:t>
    </dgm:pt>
    <dgm:pt modelId="{F0876860-514C-4CA9-A4AE-D84ED48A3FEB}" type="sibTrans" cxnId="{1AF36944-008D-47FC-9E0D-10CB101FDA6B}">
      <dgm:prSet/>
      <dgm:spPr/>
      <dgm:t>
        <a:bodyPr/>
        <a:lstStyle/>
        <a:p>
          <a:endParaRPr lang="zh-CN" altLang="en-US"/>
        </a:p>
      </dgm:t>
    </dgm:pt>
    <dgm:pt modelId="{5F2BA2C3-CE98-4164-966B-185375383F04}" type="pres">
      <dgm:prSet presAssocID="{975D9A64-6965-4880-86E4-C321B3BFB24D}" presName="compositeShape" presStyleCnt="0">
        <dgm:presLayoutVars>
          <dgm:chMax val="7"/>
          <dgm:dir/>
          <dgm:resizeHandles val="exact"/>
        </dgm:presLayoutVars>
      </dgm:prSet>
      <dgm:spPr/>
    </dgm:pt>
    <dgm:pt modelId="{9BFFC73D-90CA-464E-9E76-2871C086D49C}" type="pres">
      <dgm:prSet presAssocID="{975D9A64-6965-4880-86E4-C321B3BFB24D}" presName="wedge1" presStyleLbl="node1" presStyleIdx="0" presStyleCnt="3"/>
      <dgm:spPr/>
      <dgm:t>
        <a:bodyPr/>
        <a:lstStyle/>
        <a:p>
          <a:endParaRPr lang="zh-CN" altLang="en-US"/>
        </a:p>
      </dgm:t>
    </dgm:pt>
    <dgm:pt modelId="{FB81961E-5BEE-4B02-9FB7-4A76DB47FD3B}" type="pres">
      <dgm:prSet presAssocID="{975D9A64-6965-4880-86E4-C321B3BFB24D}" presName="dummy1a" presStyleCnt="0"/>
      <dgm:spPr/>
    </dgm:pt>
    <dgm:pt modelId="{8D27713D-5504-4F73-B9FA-4F29C7F78A8F}" type="pres">
      <dgm:prSet presAssocID="{975D9A64-6965-4880-86E4-C321B3BFB24D}" presName="dummy1b" presStyleCnt="0"/>
      <dgm:spPr/>
    </dgm:pt>
    <dgm:pt modelId="{B7EAF543-91A6-4B4C-89A1-C110AB945399}" type="pres">
      <dgm:prSet presAssocID="{975D9A64-6965-4880-86E4-C321B3BFB24D}" presName="wedge1Tx" presStyleLbl="node1" presStyleIdx="0" presStyleCnt="3">
        <dgm:presLayoutVars>
          <dgm:chMax val="0"/>
          <dgm:chPref val="0"/>
          <dgm:bulletEnabled val="1"/>
        </dgm:presLayoutVars>
      </dgm:prSet>
      <dgm:spPr/>
      <dgm:t>
        <a:bodyPr/>
        <a:lstStyle/>
        <a:p>
          <a:endParaRPr lang="zh-CN" altLang="en-US"/>
        </a:p>
      </dgm:t>
    </dgm:pt>
    <dgm:pt modelId="{A79A4FFF-28A8-4C5E-9626-F1A349F6F35B}" type="pres">
      <dgm:prSet presAssocID="{975D9A64-6965-4880-86E4-C321B3BFB24D}" presName="wedge2" presStyleLbl="node1" presStyleIdx="1" presStyleCnt="3"/>
      <dgm:spPr/>
      <dgm:t>
        <a:bodyPr/>
        <a:lstStyle/>
        <a:p>
          <a:endParaRPr lang="zh-CN" altLang="en-US"/>
        </a:p>
      </dgm:t>
    </dgm:pt>
    <dgm:pt modelId="{C5606142-0EC8-47D2-8731-7F36F38B250A}" type="pres">
      <dgm:prSet presAssocID="{975D9A64-6965-4880-86E4-C321B3BFB24D}" presName="dummy2a" presStyleCnt="0"/>
      <dgm:spPr/>
    </dgm:pt>
    <dgm:pt modelId="{9030B84B-FA6D-4186-9C21-5AB15E6EC998}" type="pres">
      <dgm:prSet presAssocID="{975D9A64-6965-4880-86E4-C321B3BFB24D}" presName="dummy2b" presStyleCnt="0"/>
      <dgm:spPr/>
    </dgm:pt>
    <dgm:pt modelId="{C6EFACF1-8721-4A12-82AA-04B55389B371}" type="pres">
      <dgm:prSet presAssocID="{975D9A64-6965-4880-86E4-C321B3BFB24D}" presName="wedge2Tx" presStyleLbl="node1" presStyleIdx="1" presStyleCnt="3">
        <dgm:presLayoutVars>
          <dgm:chMax val="0"/>
          <dgm:chPref val="0"/>
          <dgm:bulletEnabled val="1"/>
        </dgm:presLayoutVars>
      </dgm:prSet>
      <dgm:spPr/>
      <dgm:t>
        <a:bodyPr/>
        <a:lstStyle/>
        <a:p>
          <a:endParaRPr lang="zh-CN" altLang="en-US"/>
        </a:p>
      </dgm:t>
    </dgm:pt>
    <dgm:pt modelId="{E2A871BC-10D9-432C-BBEE-5A8312AD2A40}" type="pres">
      <dgm:prSet presAssocID="{975D9A64-6965-4880-86E4-C321B3BFB24D}" presName="wedge3" presStyleLbl="node1" presStyleIdx="2" presStyleCnt="3"/>
      <dgm:spPr/>
      <dgm:t>
        <a:bodyPr/>
        <a:lstStyle/>
        <a:p>
          <a:endParaRPr lang="zh-CN" altLang="en-US"/>
        </a:p>
      </dgm:t>
    </dgm:pt>
    <dgm:pt modelId="{C5E6FCEC-C4E8-4C59-9962-B8209703A567}" type="pres">
      <dgm:prSet presAssocID="{975D9A64-6965-4880-86E4-C321B3BFB24D}" presName="dummy3a" presStyleCnt="0"/>
      <dgm:spPr/>
    </dgm:pt>
    <dgm:pt modelId="{18E71889-A12F-483B-9E27-ABBF58F64C52}" type="pres">
      <dgm:prSet presAssocID="{975D9A64-6965-4880-86E4-C321B3BFB24D}" presName="dummy3b" presStyleCnt="0"/>
      <dgm:spPr/>
    </dgm:pt>
    <dgm:pt modelId="{9BB26E97-FAC4-41B8-87AC-79E30552E692}" type="pres">
      <dgm:prSet presAssocID="{975D9A64-6965-4880-86E4-C321B3BFB24D}" presName="wedge3Tx" presStyleLbl="node1" presStyleIdx="2" presStyleCnt="3">
        <dgm:presLayoutVars>
          <dgm:chMax val="0"/>
          <dgm:chPref val="0"/>
          <dgm:bulletEnabled val="1"/>
        </dgm:presLayoutVars>
      </dgm:prSet>
      <dgm:spPr/>
      <dgm:t>
        <a:bodyPr/>
        <a:lstStyle/>
        <a:p>
          <a:endParaRPr lang="zh-CN" altLang="en-US"/>
        </a:p>
      </dgm:t>
    </dgm:pt>
    <dgm:pt modelId="{0E481610-075C-4E1D-BCF9-01F8B7194CBB}" type="pres">
      <dgm:prSet presAssocID="{2DF637C4-EFCF-4FA0-8C0A-8D2CAFC7F269}" presName="arrowWedge1" presStyleLbl="fgSibTrans2D1" presStyleIdx="0" presStyleCnt="3"/>
      <dgm:spPr/>
    </dgm:pt>
    <dgm:pt modelId="{802E5CE8-AB6E-40C3-9962-4E6B2BD9F57D}" type="pres">
      <dgm:prSet presAssocID="{FDFBE9D1-698F-4E77-9456-EFAB672205D8}" presName="arrowWedge2" presStyleLbl="fgSibTrans2D1" presStyleIdx="1" presStyleCnt="3"/>
      <dgm:spPr/>
    </dgm:pt>
    <dgm:pt modelId="{9C8CDFED-0E77-461C-A660-0D7E260D8DCB}" type="pres">
      <dgm:prSet presAssocID="{F0876860-514C-4CA9-A4AE-D84ED48A3FEB}" presName="arrowWedge3" presStyleLbl="fgSibTrans2D1" presStyleIdx="2" presStyleCnt="3"/>
      <dgm:spPr/>
    </dgm:pt>
  </dgm:ptLst>
  <dgm:cxnLst>
    <dgm:cxn modelId="{60B9D409-B526-4E04-B50C-8C5EB5EB6DE7}" type="presOf" srcId="{9E7FD3FE-A5DD-4BFE-905A-3A17F57D3727}" destId="{9BFFC73D-90CA-464E-9E76-2871C086D49C}" srcOrd="0" destOrd="0" presId="urn:microsoft.com/office/officeart/2005/8/layout/cycle8"/>
    <dgm:cxn modelId="{BC9CCEF5-243D-4BE6-BF97-D41569FFF0FB}" type="presOf" srcId="{975D9A64-6965-4880-86E4-C321B3BFB24D}" destId="{5F2BA2C3-CE98-4164-966B-185375383F04}" srcOrd="0" destOrd="0" presId="urn:microsoft.com/office/officeart/2005/8/layout/cycle8"/>
    <dgm:cxn modelId="{1AF36944-008D-47FC-9E0D-10CB101FDA6B}" srcId="{975D9A64-6965-4880-86E4-C321B3BFB24D}" destId="{D045EECF-0FC9-4D28-A036-97F222E7DA46}" srcOrd="2" destOrd="0" parTransId="{B7A37E86-9E9C-4A6C-8F54-791D9FAF94E0}" sibTransId="{F0876860-514C-4CA9-A4AE-D84ED48A3FEB}"/>
    <dgm:cxn modelId="{259C74C9-081E-4E00-9C98-E7ECF24F2828}" srcId="{975D9A64-6965-4880-86E4-C321B3BFB24D}" destId="{9E7FD3FE-A5DD-4BFE-905A-3A17F57D3727}" srcOrd="0" destOrd="0" parTransId="{9F0B0AB7-BE35-4A0C-AF35-A8C0E86F79E7}" sibTransId="{2DF637C4-EFCF-4FA0-8C0A-8D2CAFC7F269}"/>
    <dgm:cxn modelId="{31CE31A2-2868-4D06-BFB1-6D9A95264594}" type="presOf" srcId="{D045EECF-0FC9-4D28-A036-97F222E7DA46}" destId="{E2A871BC-10D9-432C-BBEE-5A8312AD2A40}" srcOrd="0" destOrd="0" presId="urn:microsoft.com/office/officeart/2005/8/layout/cycle8"/>
    <dgm:cxn modelId="{AC2B5A19-CE37-4D12-B6E1-CE8FFA44494B}" type="presOf" srcId="{9E7FD3FE-A5DD-4BFE-905A-3A17F57D3727}" destId="{B7EAF543-91A6-4B4C-89A1-C110AB945399}" srcOrd="1" destOrd="0" presId="urn:microsoft.com/office/officeart/2005/8/layout/cycle8"/>
    <dgm:cxn modelId="{2D7A1DBE-714D-471B-9A93-64063BB0193A}" type="presOf" srcId="{A6E1DADE-99CF-46D8-B2A1-2641E67C0913}" destId="{A79A4FFF-28A8-4C5E-9626-F1A349F6F35B}" srcOrd="0" destOrd="0" presId="urn:microsoft.com/office/officeart/2005/8/layout/cycle8"/>
    <dgm:cxn modelId="{3E633CEE-6726-4C23-894D-C365AFFA6AF6}" type="presOf" srcId="{D045EECF-0FC9-4D28-A036-97F222E7DA46}" destId="{9BB26E97-FAC4-41B8-87AC-79E30552E692}" srcOrd="1" destOrd="0" presId="urn:microsoft.com/office/officeart/2005/8/layout/cycle8"/>
    <dgm:cxn modelId="{A57A7308-2B8A-4911-AE87-E2B457AF6DF8}" srcId="{975D9A64-6965-4880-86E4-C321B3BFB24D}" destId="{A6E1DADE-99CF-46D8-B2A1-2641E67C0913}" srcOrd="1" destOrd="0" parTransId="{F94A300B-714E-4399-A5EA-2F7DE659938D}" sibTransId="{FDFBE9D1-698F-4E77-9456-EFAB672205D8}"/>
    <dgm:cxn modelId="{8EEBE4AC-3D8F-465A-9A43-FBFAFE43E9BA}" type="presOf" srcId="{A6E1DADE-99CF-46D8-B2A1-2641E67C0913}" destId="{C6EFACF1-8721-4A12-82AA-04B55389B371}" srcOrd="1" destOrd="0" presId="urn:microsoft.com/office/officeart/2005/8/layout/cycle8"/>
    <dgm:cxn modelId="{5EE334E9-982C-4E5A-B763-C5C9EE9B51FA}" type="presParOf" srcId="{5F2BA2C3-CE98-4164-966B-185375383F04}" destId="{9BFFC73D-90CA-464E-9E76-2871C086D49C}" srcOrd="0" destOrd="0" presId="urn:microsoft.com/office/officeart/2005/8/layout/cycle8"/>
    <dgm:cxn modelId="{4E0D0D7E-C92F-4402-9D20-A76CDE03BB10}" type="presParOf" srcId="{5F2BA2C3-CE98-4164-966B-185375383F04}" destId="{FB81961E-5BEE-4B02-9FB7-4A76DB47FD3B}" srcOrd="1" destOrd="0" presId="urn:microsoft.com/office/officeart/2005/8/layout/cycle8"/>
    <dgm:cxn modelId="{7A3DFA7F-2448-4525-A4CE-03725E5785D0}" type="presParOf" srcId="{5F2BA2C3-CE98-4164-966B-185375383F04}" destId="{8D27713D-5504-4F73-B9FA-4F29C7F78A8F}" srcOrd="2" destOrd="0" presId="urn:microsoft.com/office/officeart/2005/8/layout/cycle8"/>
    <dgm:cxn modelId="{5FF1FEEC-2914-4F92-A072-E7746CD1892D}" type="presParOf" srcId="{5F2BA2C3-CE98-4164-966B-185375383F04}" destId="{B7EAF543-91A6-4B4C-89A1-C110AB945399}" srcOrd="3" destOrd="0" presId="urn:microsoft.com/office/officeart/2005/8/layout/cycle8"/>
    <dgm:cxn modelId="{E0E567CB-0D2C-4CCB-8367-BC73FEBB874E}" type="presParOf" srcId="{5F2BA2C3-CE98-4164-966B-185375383F04}" destId="{A79A4FFF-28A8-4C5E-9626-F1A349F6F35B}" srcOrd="4" destOrd="0" presId="urn:microsoft.com/office/officeart/2005/8/layout/cycle8"/>
    <dgm:cxn modelId="{7BCAB29D-2D18-4AD6-B302-9074C5DCBB98}" type="presParOf" srcId="{5F2BA2C3-CE98-4164-966B-185375383F04}" destId="{C5606142-0EC8-47D2-8731-7F36F38B250A}" srcOrd="5" destOrd="0" presId="urn:microsoft.com/office/officeart/2005/8/layout/cycle8"/>
    <dgm:cxn modelId="{D47E80A0-5DDF-4880-BFF6-33E4E7AABF20}" type="presParOf" srcId="{5F2BA2C3-CE98-4164-966B-185375383F04}" destId="{9030B84B-FA6D-4186-9C21-5AB15E6EC998}" srcOrd="6" destOrd="0" presId="urn:microsoft.com/office/officeart/2005/8/layout/cycle8"/>
    <dgm:cxn modelId="{CB32E095-F178-4619-927E-6F22FFB2336A}" type="presParOf" srcId="{5F2BA2C3-CE98-4164-966B-185375383F04}" destId="{C6EFACF1-8721-4A12-82AA-04B55389B371}" srcOrd="7" destOrd="0" presId="urn:microsoft.com/office/officeart/2005/8/layout/cycle8"/>
    <dgm:cxn modelId="{BCC246C8-D850-4501-9A2F-5417D058C01F}" type="presParOf" srcId="{5F2BA2C3-CE98-4164-966B-185375383F04}" destId="{E2A871BC-10D9-432C-BBEE-5A8312AD2A40}" srcOrd="8" destOrd="0" presId="urn:microsoft.com/office/officeart/2005/8/layout/cycle8"/>
    <dgm:cxn modelId="{A4EAE593-1584-4C8D-86EA-CABB0072C706}" type="presParOf" srcId="{5F2BA2C3-CE98-4164-966B-185375383F04}" destId="{C5E6FCEC-C4E8-4C59-9962-B8209703A567}" srcOrd="9" destOrd="0" presId="urn:microsoft.com/office/officeart/2005/8/layout/cycle8"/>
    <dgm:cxn modelId="{F33CC4EB-4D2F-4587-AE38-AC3EA5A6494D}" type="presParOf" srcId="{5F2BA2C3-CE98-4164-966B-185375383F04}" destId="{18E71889-A12F-483B-9E27-ABBF58F64C52}" srcOrd="10" destOrd="0" presId="urn:microsoft.com/office/officeart/2005/8/layout/cycle8"/>
    <dgm:cxn modelId="{4F29A014-8F26-4B2B-AB8C-0BF1CFDC9767}" type="presParOf" srcId="{5F2BA2C3-CE98-4164-966B-185375383F04}" destId="{9BB26E97-FAC4-41B8-87AC-79E30552E692}" srcOrd="11" destOrd="0" presId="urn:microsoft.com/office/officeart/2005/8/layout/cycle8"/>
    <dgm:cxn modelId="{FF75BE04-F34A-4A3F-8742-A7E15E8CAE24}" type="presParOf" srcId="{5F2BA2C3-CE98-4164-966B-185375383F04}" destId="{0E481610-075C-4E1D-BCF9-01F8B7194CBB}" srcOrd="12" destOrd="0" presId="urn:microsoft.com/office/officeart/2005/8/layout/cycle8"/>
    <dgm:cxn modelId="{CAF59D71-6A36-4D64-BB14-44891C61B531}" type="presParOf" srcId="{5F2BA2C3-CE98-4164-966B-185375383F04}" destId="{802E5CE8-AB6E-40C3-9962-4E6B2BD9F57D}" srcOrd="13" destOrd="0" presId="urn:microsoft.com/office/officeart/2005/8/layout/cycle8"/>
    <dgm:cxn modelId="{62F2DF6E-98DF-4267-B03D-76652A73FA71}" type="presParOf" srcId="{5F2BA2C3-CE98-4164-966B-185375383F04}" destId="{9C8CDFED-0E77-461C-A660-0D7E260D8DCB}" srcOrd="14" destOrd="0" presId="urn:microsoft.com/office/officeart/2005/8/layout/cycle8"/>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CEF273A-E79F-4ABE-B441-F783CCF31F6D}" type="doc">
      <dgm:prSet loTypeId="urn:microsoft.com/office/officeart/2005/8/layout/hierarchy3" loCatId="list" qsTypeId="urn:microsoft.com/office/officeart/2005/8/quickstyle/simple3" qsCatId="simple" csTypeId="urn:microsoft.com/office/officeart/2005/8/colors/accent6_2" csCatId="accent6" phldr="1"/>
      <dgm:spPr/>
      <dgm:t>
        <a:bodyPr/>
        <a:lstStyle/>
        <a:p>
          <a:endParaRPr lang="zh-CN" altLang="en-US"/>
        </a:p>
      </dgm:t>
    </dgm:pt>
    <dgm:pt modelId="{1DF078EA-DF38-4DAA-A440-AEB0858D725B}">
      <dgm:prSet custT="1"/>
      <dgm:spPr/>
      <dgm:t>
        <a:bodyPr/>
        <a:lstStyle/>
        <a:p>
          <a:pPr algn="l" rtl="0"/>
          <a:r>
            <a:rPr lang="zh-CN" sz="2800" b="1" dirty="0" smtClean="0"/>
            <a:t>生物多样性保护面临的压力与挑战</a:t>
          </a:r>
          <a:endParaRPr lang="en-US" sz="2800" b="1" dirty="0"/>
        </a:p>
      </dgm:t>
    </dgm:pt>
    <dgm:pt modelId="{E16F8806-9089-46A1-BE1B-07B3A6E33237}" type="parTrans" cxnId="{F5AC35CD-2F37-469F-8126-793BA2A70D56}">
      <dgm:prSet/>
      <dgm:spPr/>
      <dgm:t>
        <a:bodyPr/>
        <a:lstStyle/>
        <a:p>
          <a:endParaRPr lang="zh-CN" altLang="en-US"/>
        </a:p>
      </dgm:t>
    </dgm:pt>
    <dgm:pt modelId="{8E695ABD-261C-48AA-A480-A1A24D25FE72}" type="sibTrans" cxnId="{F5AC35CD-2F37-469F-8126-793BA2A70D56}">
      <dgm:prSet/>
      <dgm:spPr/>
      <dgm:t>
        <a:bodyPr/>
        <a:lstStyle/>
        <a:p>
          <a:endParaRPr lang="zh-CN" altLang="en-US"/>
        </a:p>
      </dgm:t>
    </dgm:pt>
    <dgm:pt modelId="{D100C77F-533C-4A34-AA5B-55A07406A1F6}">
      <dgm:prSet custT="1"/>
      <dgm:spPr/>
      <dgm:t>
        <a:bodyPr/>
        <a:lstStyle/>
        <a:p>
          <a:pPr algn="l" rtl="0"/>
          <a:r>
            <a:rPr lang="zh-CN" sz="2000" b="1" dirty="0" smtClean="0"/>
            <a:t>生物资源过度利用和无序开发对生物多样性的影响加剧</a:t>
          </a:r>
          <a:endParaRPr lang="en-US" sz="2000" b="1" dirty="0"/>
        </a:p>
      </dgm:t>
    </dgm:pt>
    <dgm:pt modelId="{52CA79DF-FF0D-4E47-B04B-C488793BA380}" type="parTrans" cxnId="{7A2E0002-C66A-46C1-8497-F50755793747}">
      <dgm:prSet/>
      <dgm:spPr/>
      <dgm:t>
        <a:bodyPr/>
        <a:lstStyle/>
        <a:p>
          <a:endParaRPr lang="zh-CN" altLang="en-US"/>
        </a:p>
      </dgm:t>
    </dgm:pt>
    <dgm:pt modelId="{7F941318-098C-4314-B28E-D672C1CA3676}" type="sibTrans" cxnId="{7A2E0002-C66A-46C1-8497-F50755793747}">
      <dgm:prSet/>
      <dgm:spPr/>
      <dgm:t>
        <a:bodyPr/>
        <a:lstStyle/>
        <a:p>
          <a:endParaRPr lang="zh-CN" altLang="en-US"/>
        </a:p>
      </dgm:t>
    </dgm:pt>
    <dgm:pt modelId="{EA8A994E-654A-4289-B854-6E05ABB909E0}">
      <dgm:prSet/>
      <dgm:spPr/>
      <dgm:t>
        <a:bodyPr/>
        <a:lstStyle/>
        <a:p>
          <a:pPr algn="l"/>
          <a:r>
            <a:rPr lang="zh-CN" b="1" dirty="0" smtClean="0"/>
            <a:t>城镇化、工业化加速使物种栖息地受到威胁，生态系统承受的压力增加</a:t>
          </a:r>
          <a:endParaRPr lang="zh-CN" altLang="en-US" b="1" dirty="0"/>
        </a:p>
      </dgm:t>
    </dgm:pt>
    <dgm:pt modelId="{8B52918A-90EC-4D7D-BD55-90228E237A28}" type="parTrans" cxnId="{83DBF133-4BCD-4708-9D6F-ADD59F3A4707}">
      <dgm:prSet/>
      <dgm:spPr/>
      <dgm:t>
        <a:bodyPr/>
        <a:lstStyle/>
        <a:p>
          <a:endParaRPr lang="zh-CN" altLang="en-US"/>
        </a:p>
      </dgm:t>
    </dgm:pt>
    <dgm:pt modelId="{49B84A27-CBCA-419B-886D-B5C7BA19755E}" type="sibTrans" cxnId="{83DBF133-4BCD-4708-9D6F-ADD59F3A4707}">
      <dgm:prSet/>
      <dgm:spPr/>
      <dgm:t>
        <a:bodyPr/>
        <a:lstStyle/>
        <a:p>
          <a:endParaRPr lang="zh-CN" altLang="en-US"/>
        </a:p>
      </dgm:t>
    </dgm:pt>
    <dgm:pt modelId="{79D1C026-E9C8-48E0-9B3C-465F33D14258}" type="pres">
      <dgm:prSet presAssocID="{8CEF273A-E79F-4ABE-B441-F783CCF31F6D}" presName="diagram" presStyleCnt="0">
        <dgm:presLayoutVars>
          <dgm:chPref val="1"/>
          <dgm:dir/>
          <dgm:animOne val="branch"/>
          <dgm:animLvl val="lvl"/>
          <dgm:resizeHandles/>
        </dgm:presLayoutVars>
      </dgm:prSet>
      <dgm:spPr/>
      <dgm:t>
        <a:bodyPr/>
        <a:lstStyle/>
        <a:p>
          <a:endParaRPr lang="zh-CN" altLang="en-US"/>
        </a:p>
      </dgm:t>
    </dgm:pt>
    <dgm:pt modelId="{363EAA8F-DE63-4B5E-AE43-B63AAEAFB2B9}" type="pres">
      <dgm:prSet presAssocID="{1DF078EA-DF38-4DAA-A440-AEB0858D725B}" presName="root" presStyleCnt="0"/>
      <dgm:spPr/>
    </dgm:pt>
    <dgm:pt modelId="{6D15A5B3-C7C8-48D2-A254-15BB90BBF88F}" type="pres">
      <dgm:prSet presAssocID="{1DF078EA-DF38-4DAA-A440-AEB0858D725B}" presName="rootComposite" presStyleCnt="0"/>
      <dgm:spPr/>
    </dgm:pt>
    <dgm:pt modelId="{48D3C5D6-1719-4039-B7CE-E6540B2F9278}" type="pres">
      <dgm:prSet presAssocID="{1DF078EA-DF38-4DAA-A440-AEB0858D725B}" presName="rootText" presStyleLbl="node1" presStyleIdx="0" presStyleCnt="1" custScaleX="805719" custLinFactY="-100000" custLinFactNeighborX="4490" custLinFactNeighborY="-194710"/>
      <dgm:spPr/>
      <dgm:t>
        <a:bodyPr/>
        <a:lstStyle/>
        <a:p>
          <a:endParaRPr lang="zh-CN" altLang="en-US"/>
        </a:p>
      </dgm:t>
    </dgm:pt>
    <dgm:pt modelId="{BCE967C6-B197-44DB-8F31-F4CA608B11E5}" type="pres">
      <dgm:prSet presAssocID="{1DF078EA-DF38-4DAA-A440-AEB0858D725B}" presName="rootConnector" presStyleLbl="node1" presStyleIdx="0" presStyleCnt="1"/>
      <dgm:spPr/>
      <dgm:t>
        <a:bodyPr/>
        <a:lstStyle/>
        <a:p>
          <a:endParaRPr lang="zh-CN" altLang="en-US"/>
        </a:p>
      </dgm:t>
    </dgm:pt>
    <dgm:pt modelId="{23773CCA-76F3-42EA-BDD8-A509D87F1285}" type="pres">
      <dgm:prSet presAssocID="{1DF078EA-DF38-4DAA-A440-AEB0858D725B}" presName="childShape" presStyleCnt="0"/>
      <dgm:spPr/>
    </dgm:pt>
    <dgm:pt modelId="{BC4E2F3F-3450-400B-916F-03F09C20975B}" type="pres">
      <dgm:prSet presAssocID="{8B52918A-90EC-4D7D-BD55-90228E237A28}" presName="Name13" presStyleLbl="parChTrans1D2" presStyleIdx="0" presStyleCnt="2"/>
      <dgm:spPr/>
      <dgm:t>
        <a:bodyPr/>
        <a:lstStyle/>
        <a:p>
          <a:endParaRPr lang="zh-CN" altLang="en-US"/>
        </a:p>
      </dgm:t>
    </dgm:pt>
    <dgm:pt modelId="{BAD344FC-B77F-49AA-A024-6D96311A2BDC}" type="pres">
      <dgm:prSet presAssocID="{EA8A994E-654A-4289-B854-6E05ABB909E0}" presName="childText" presStyleLbl="bgAcc1" presStyleIdx="0" presStyleCnt="2" custScaleX="885888" custLinFactY="-100000" custLinFactNeighborX="2555" custLinFactNeighborY="-168570">
        <dgm:presLayoutVars>
          <dgm:bulletEnabled val="1"/>
        </dgm:presLayoutVars>
      </dgm:prSet>
      <dgm:spPr/>
      <dgm:t>
        <a:bodyPr/>
        <a:lstStyle/>
        <a:p>
          <a:endParaRPr lang="zh-CN" altLang="en-US"/>
        </a:p>
      </dgm:t>
    </dgm:pt>
    <dgm:pt modelId="{B1722E8A-95AC-4B4B-974F-A10864186F25}" type="pres">
      <dgm:prSet presAssocID="{52CA79DF-FF0D-4E47-B04B-C488793BA380}" presName="Name13" presStyleLbl="parChTrans1D2" presStyleIdx="1" presStyleCnt="2"/>
      <dgm:spPr/>
      <dgm:t>
        <a:bodyPr/>
        <a:lstStyle/>
        <a:p>
          <a:endParaRPr lang="zh-CN" altLang="en-US"/>
        </a:p>
      </dgm:t>
    </dgm:pt>
    <dgm:pt modelId="{523DB5EA-8B94-4323-9DAC-66233DD3625E}" type="pres">
      <dgm:prSet presAssocID="{D100C77F-533C-4A34-AA5B-55A07406A1F6}" presName="childText" presStyleLbl="bgAcc1" presStyleIdx="1" presStyleCnt="2" custScaleX="886672" custLinFactNeighborX="-3109" custLinFactNeighborY="65900">
        <dgm:presLayoutVars>
          <dgm:bulletEnabled val="1"/>
        </dgm:presLayoutVars>
      </dgm:prSet>
      <dgm:spPr/>
      <dgm:t>
        <a:bodyPr/>
        <a:lstStyle/>
        <a:p>
          <a:endParaRPr lang="zh-CN" altLang="en-US"/>
        </a:p>
      </dgm:t>
    </dgm:pt>
  </dgm:ptLst>
  <dgm:cxnLst>
    <dgm:cxn modelId="{C7E444BF-FC7C-4445-8939-C7D93A09AE82}" type="presOf" srcId="{52CA79DF-FF0D-4E47-B04B-C488793BA380}" destId="{B1722E8A-95AC-4B4B-974F-A10864186F25}" srcOrd="0" destOrd="0" presId="urn:microsoft.com/office/officeart/2005/8/layout/hierarchy3"/>
    <dgm:cxn modelId="{83DBF133-4BCD-4708-9D6F-ADD59F3A4707}" srcId="{1DF078EA-DF38-4DAA-A440-AEB0858D725B}" destId="{EA8A994E-654A-4289-B854-6E05ABB909E0}" srcOrd="0" destOrd="0" parTransId="{8B52918A-90EC-4D7D-BD55-90228E237A28}" sibTransId="{49B84A27-CBCA-419B-886D-B5C7BA19755E}"/>
    <dgm:cxn modelId="{E7B65CCB-B37E-4A93-980A-3CBC37CC7D0F}" type="presOf" srcId="{EA8A994E-654A-4289-B854-6E05ABB909E0}" destId="{BAD344FC-B77F-49AA-A024-6D96311A2BDC}" srcOrd="0" destOrd="0" presId="urn:microsoft.com/office/officeart/2005/8/layout/hierarchy3"/>
    <dgm:cxn modelId="{7A2E0002-C66A-46C1-8497-F50755793747}" srcId="{1DF078EA-DF38-4DAA-A440-AEB0858D725B}" destId="{D100C77F-533C-4A34-AA5B-55A07406A1F6}" srcOrd="1" destOrd="0" parTransId="{52CA79DF-FF0D-4E47-B04B-C488793BA380}" sibTransId="{7F941318-098C-4314-B28E-D672C1CA3676}"/>
    <dgm:cxn modelId="{9BB6B061-1AE1-4D35-A362-404CF7F67293}" type="presOf" srcId="{1DF078EA-DF38-4DAA-A440-AEB0858D725B}" destId="{BCE967C6-B197-44DB-8F31-F4CA608B11E5}" srcOrd="1" destOrd="0" presId="urn:microsoft.com/office/officeart/2005/8/layout/hierarchy3"/>
    <dgm:cxn modelId="{668B6D30-0FD3-4A41-9E15-269858B396BB}" type="presOf" srcId="{D100C77F-533C-4A34-AA5B-55A07406A1F6}" destId="{523DB5EA-8B94-4323-9DAC-66233DD3625E}" srcOrd="0" destOrd="0" presId="urn:microsoft.com/office/officeart/2005/8/layout/hierarchy3"/>
    <dgm:cxn modelId="{BDC88534-23ED-4AFF-B2DE-66D9FAE6A144}" type="presOf" srcId="{1DF078EA-DF38-4DAA-A440-AEB0858D725B}" destId="{48D3C5D6-1719-4039-B7CE-E6540B2F9278}" srcOrd="0" destOrd="0" presId="urn:microsoft.com/office/officeart/2005/8/layout/hierarchy3"/>
    <dgm:cxn modelId="{F5AC35CD-2F37-469F-8126-793BA2A70D56}" srcId="{8CEF273A-E79F-4ABE-B441-F783CCF31F6D}" destId="{1DF078EA-DF38-4DAA-A440-AEB0858D725B}" srcOrd="0" destOrd="0" parTransId="{E16F8806-9089-46A1-BE1B-07B3A6E33237}" sibTransId="{8E695ABD-261C-48AA-A480-A1A24D25FE72}"/>
    <dgm:cxn modelId="{3F1BD802-8BE8-4FA1-B6F2-4745E475D067}" type="presOf" srcId="{8CEF273A-E79F-4ABE-B441-F783CCF31F6D}" destId="{79D1C026-E9C8-48E0-9B3C-465F33D14258}" srcOrd="0" destOrd="0" presId="urn:microsoft.com/office/officeart/2005/8/layout/hierarchy3"/>
    <dgm:cxn modelId="{A4464BBC-E7FF-4ADD-B070-E341DECD3E83}" type="presOf" srcId="{8B52918A-90EC-4D7D-BD55-90228E237A28}" destId="{BC4E2F3F-3450-400B-916F-03F09C20975B}" srcOrd="0" destOrd="0" presId="urn:microsoft.com/office/officeart/2005/8/layout/hierarchy3"/>
    <dgm:cxn modelId="{A93F06DE-E071-425D-A9E5-BB9AA409A237}" type="presParOf" srcId="{79D1C026-E9C8-48E0-9B3C-465F33D14258}" destId="{363EAA8F-DE63-4B5E-AE43-B63AAEAFB2B9}" srcOrd="0" destOrd="0" presId="urn:microsoft.com/office/officeart/2005/8/layout/hierarchy3"/>
    <dgm:cxn modelId="{9B8CC7F8-FF7C-4B3C-9AA5-71642E392C14}" type="presParOf" srcId="{363EAA8F-DE63-4B5E-AE43-B63AAEAFB2B9}" destId="{6D15A5B3-C7C8-48D2-A254-15BB90BBF88F}" srcOrd="0" destOrd="0" presId="urn:microsoft.com/office/officeart/2005/8/layout/hierarchy3"/>
    <dgm:cxn modelId="{33CFBF96-7B41-4C30-8DA4-23CF5DEBFF94}" type="presParOf" srcId="{6D15A5B3-C7C8-48D2-A254-15BB90BBF88F}" destId="{48D3C5D6-1719-4039-B7CE-E6540B2F9278}" srcOrd="0" destOrd="0" presId="urn:microsoft.com/office/officeart/2005/8/layout/hierarchy3"/>
    <dgm:cxn modelId="{B834E16C-6A61-4A2F-BF04-87E4BAE7C025}" type="presParOf" srcId="{6D15A5B3-C7C8-48D2-A254-15BB90BBF88F}" destId="{BCE967C6-B197-44DB-8F31-F4CA608B11E5}" srcOrd="1" destOrd="0" presId="urn:microsoft.com/office/officeart/2005/8/layout/hierarchy3"/>
    <dgm:cxn modelId="{BC80D39E-7365-4B0F-A56E-8E2A4230366A}" type="presParOf" srcId="{363EAA8F-DE63-4B5E-AE43-B63AAEAFB2B9}" destId="{23773CCA-76F3-42EA-BDD8-A509D87F1285}" srcOrd="1" destOrd="0" presId="urn:microsoft.com/office/officeart/2005/8/layout/hierarchy3"/>
    <dgm:cxn modelId="{197B03D0-FAC9-4F32-80D5-207DE28B9838}" type="presParOf" srcId="{23773CCA-76F3-42EA-BDD8-A509D87F1285}" destId="{BC4E2F3F-3450-400B-916F-03F09C20975B}" srcOrd="0" destOrd="0" presId="urn:microsoft.com/office/officeart/2005/8/layout/hierarchy3"/>
    <dgm:cxn modelId="{F0196B03-0625-4872-B932-4B50879181FE}" type="presParOf" srcId="{23773CCA-76F3-42EA-BDD8-A509D87F1285}" destId="{BAD344FC-B77F-49AA-A024-6D96311A2BDC}" srcOrd="1" destOrd="0" presId="urn:microsoft.com/office/officeart/2005/8/layout/hierarchy3"/>
    <dgm:cxn modelId="{D11A27F1-748E-4C63-B7F4-517AAACCA458}" type="presParOf" srcId="{23773CCA-76F3-42EA-BDD8-A509D87F1285}" destId="{B1722E8A-95AC-4B4B-974F-A10864186F25}" srcOrd="2" destOrd="0" presId="urn:microsoft.com/office/officeart/2005/8/layout/hierarchy3"/>
    <dgm:cxn modelId="{08306509-F612-411E-9CF8-7E7D143C091A}" type="presParOf" srcId="{23773CCA-76F3-42EA-BDD8-A509D87F1285}" destId="{523DB5EA-8B94-4323-9DAC-66233DD3625E}" srcOrd="3" destOrd="0" presId="urn:microsoft.com/office/officeart/2005/8/layout/hierarchy3"/>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CEF273A-E79F-4ABE-B441-F783CCF31F6D}" type="doc">
      <dgm:prSet loTypeId="urn:microsoft.com/office/officeart/2005/8/layout/hierarchy3" loCatId="list" qsTypeId="urn:microsoft.com/office/officeart/2005/8/quickstyle/simple3" qsCatId="simple" csTypeId="urn:microsoft.com/office/officeart/2005/8/colors/accent6_2" csCatId="accent6" phldr="1"/>
      <dgm:spPr/>
      <dgm:t>
        <a:bodyPr/>
        <a:lstStyle/>
        <a:p>
          <a:endParaRPr lang="zh-CN" altLang="en-US"/>
        </a:p>
      </dgm:t>
    </dgm:pt>
    <dgm:pt modelId="{1DF078EA-DF38-4DAA-A440-AEB0858D725B}">
      <dgm:prSet custT="1"/>
      <dgm:spPr/>
      <dgm:t>
        <a:bodyPr/>
        <a:lstStyle/>
        <a:p>
          <a:pPr algn="l" rtl="0"/>
          <a:r>
            <a:rPr lang="zh-CN" sz="2800" b="1" dirty="0" smtClean="0"/>
            <a:t>生物多样性保护面临的压力与挑战</a:t>
          </a:r>
          <a:endParaRPr lang="en-US" sz="2800" b="1" dirty="0"/>
        </a:p>
      </dgm:t>
    </dgm:pt>
    <dgm:pt modelId="{E16F8806-9089-46A1-BE1B-07B3A6E33237}" type="parTrans" cxnId="{F5AC35CD-2F37-469F-8126-793BA2A70D56}">
      <dgm:prSet/>
      <dgm:spPr/>
      <dgm:t>
        <a:bodyPr/>
        <a:lstStyle/>
        <a:p>
          <a:endParaRPr lang="zh-CN" altLang="en-US"/>
        </a:p>
      </dgm:t>
    </dgm:pt>
    <dgm:pt modelId="{8E695ABD-261C-48AA-A480-A1A24D25FE72}" type="sibTrans" cxnId="{F5AC35CD-2F37-469F-8126-793BA2A70D56}">
      <dgm:prSet/>
      <dgm:spPr/>
      <dgm:t>
        <a:bodyPr/>
        <a:lstStyle/>
        <a:p>
          <a:endParaRPr lang="zh-CN" altLang="en-US"/>
        </a:p>
      </dgm:t>
    </dgm:pt>
    <dgm:pt modelId="{D100C77F-533C-4A34-AA5B-55A07406A1F6}">
      <dgm:prSet custT="1"/>
      <dgm:spPr/>
      <dgm:t>
        <a:bodyPr/>
        <a:lstStyle/>
        <a:p>
          <a:pPr algn="l" rtl="0"/>
          <a:r>
            <a:rPr lang="zh-CN" sz="2000" b="1" dirty="0" smtClean="0"/>
            <a:t>全球气候变化对生物多样性的影响有待评估</a:t>
          </a:r>
          <a:endParaRPr lang="en-US" sz="2000" b="1" dirty="0"/>
        </a:p>
      </dgm:t>
    </dgm:pt>
    <dgm:pt modelId="{52CA79DF-FF0D-4E47-B04B-C488793BA380}" type="parTrans" cxnId="{7A2E0002-C66A-46C1-8497-F50755793747}">
      <dgm:prSet/>
      <dgm:spPr/>
      <dgm:t>
        <a:bodyPr/>
        <a:lstStyle/>
        <a:p>
          <a:endParaRPr lang="zh-CN" altLang="en-US"/>
        </a:p>
      </dgm:t>
    </dgm:pt>
    <dgm:pt modelId="{7F941318-098C-4314-B28E-D672C1CA3676}" type="sibTrans" cxnId="{7A2E0002-C66A-46C1-8497-F50755793747}">
      <dgm:prSet/>
      <dgm:spPr/>
      <dgm:t>
        <a:bodyPr/>
        <a:lstStyle/>
        <a:p>
          <a:endParaRPr lang="zh-CN" altLang="en-US"/>
        </a:p>
      </dgm:t>
    </dgm:pt>
    <dgm:pt modelId="{EA8A994E-654A-4289-B854-6E05ABB909E0}">
      <dgm:prSet/>
      <dgm:spPr/>
      <dgm:t>
        <a:bodyPr/>
        <a:lstStyle/>
        <a:p>
          <a:pPr algn="l"/>
          <a:r>
            <a:rPr lang="zh-CN" b="1" dirty="0" smtClean="0"/>
            <a:t>环境污染对水生和河岸生物多样性及物种栖息地造成影响</a:t>
          </a:r>
          <a:endParaRPr lang="zh-CN" altLang="en-US" b="1" dirty="0"/>
        </a:p>
      </dgm:t>
    </dgm:pt>
    <dgm:pt modelId="{8B52918A-90EC-4D7D-BD55-90228E237A28}" type="parTrans" cxnId="{83DBF133-4BCD-4708-9D6F-ADD59F3A4707}">
      <dgm:prSet/>
      <dgm:spPr/>
      <dgm:t>
        <a:bodyPr/>
        <a:lstStyle/>
        <a:p>
          <a:endParaRPr lang="zh-CN" altLang="en-US"/>
        </a:p>
      </dgm:t>
    </dgm:pt>
    <dgm:pt modelId="{49B84A27-CBCA-419B-886D-B5C7BA19755E}" type="sibTrans" cxnId="{83DBF133-4BCD-4708-9D6F-ADD59F3A4707}">
      <dgm:prSet/>
      <dgm:spPr/>
      <dgm:t>
        <a:bodyPr/>
        <a:lstStyle/>
        <a:p>
          <a:endParaRPr lang="zh-CN" altLang="en-US"/>
        </a:p>
      </dgm:t>
    </dgm:pt>
    <dgm:pt modelId="{79D1C026-E9C8-48E0-9B3C-465F33D14258}" type="pres">
      <dgm:prSet presAssocID="{8CEF273A-E79F-4ABE-B441-F783CCF31F6D}" presName="diagram" presStyleCnt="0">
        <dgm:presLayoutVars>
          <dgm:chPref val="1"/>
          <dgm:dir/>
          <dgm:animOne val="branch"/>
          <dgm:animLvl val="lvl"/>
          <dgm:resizeHandles/>
        </dgm:presLayoutVars>
      </dgm:prSet>
      <dgm:spPr/>
      <dgm:t>
        <a:bodyPr/>
        <a:lstStyle/>
        <a:p>
          <a:endParaRPr lang="zh-CN" altLang="en-US"/>
        </a:p>
      </dgm:t>
    </dgm:pt>
    <dgm:pt modelId="{363EAA8F-DE63-4B5E-AE43-B63AAEAFB2B9}" type="pres">
      <dgm:prSet presAssocID="{1DF078EA-DF38-4DAA-A440-AEB0858D725B}" presName="root" presStyleCnt="0"/>
      <dgm:spPr/>
    </dgm:pt>
    <dgm:pt modelId="{6D15A5B3-C7C8-48D2-A254-15BB90BBF88F}" type="pres">
      <dgm:prSet presAssocID="{1DF078EA-DF38-4DAA-A440-AEB0858D725B}" presName="rootComposite" presStyleCnt="0"/>
      <dgm:spPr/>
    </dgm:pt>
    <dgm:pt modelId="{48D3C5D6-1719-4039-B7CE-E6540B2F9278}" type="pres">
      <dgm:prSet presAssocID="{1DF078EA-DF38-4DAA-A440-AEB0858D725B}" presName="rootText" presStyleLbl="node1" presStyleIdx="0" presStyleCnt="1" custScaleX="805719" custLinFactY="-100000" custLinFactNeighborX="4490" custLinFactNeighborY="-194710"/>
      <dgm:spPr/>
      <dgm:t>
        <a:bodyPr/>
        <a:lstStyle/>
        <a:p>
          <a:endParaRPr lang="zh-CN" altLang="en-US"/>
        </a:p>
      </dgm:t>
    </dgm:pt>
    <dgm:pt modelId="{BCE967C6-B197-44DB-8F31-F4CA608B11E5}" type="pres">
      <dgm:prSet presAssocID="{1DF078EA-DF38-4DAA-A440-AEB0858D725B}" presName="rootConnector" presStyleLbl="node1" presStyleIdx="0" presStyleCnt="1"/>
      <dgm:spPr/>
      <dgm:t>
        <a:bodyPr/>
        <a:lstStyle/>
        <a:p>
          <a:endParaRPr lang="zh-CN" altLang="en-US"/>
        </a:p>
      </dgm:t>
    </dgm:pt>
    <dgm:pt modelId="{23773CCA-76F3-42EA-BDD8-A509D87F1285}" type="pres">
      <dgm:prSet presAssocID="{1DF078EA-DF38-4DAA-A440-AEB0858D725B}" presName="childShape" presStyleCnt="0"/>
      <dgm:spPr/>
    </dgm:pt>
    <dgm:pt modelId="{BC4E2F3F-3450-400B-916F-03F09C20975B}" type="pres">
      <dgm:prSet presAssocID="{8B52918A-90EC-4D7D-BD55-90228E237A28}" presName="Name13" presStyleLbl="parChTrans1D2" presStyleIdx="0" presStyleCnt="2"/>
      <dgm:spPr/>
      <dgm:t>
        <a:bodyPr/>
        <a:lstStyle/>
        <a:p>
          <a:endParaRPr lang="zh-CN" altLang="en-US"/>
        </a:p>
      </dgm:t>
    </dgm:pt>
    <dgm:pt modelId="{BAD344FC-B77F-49AA-A024-6D96311A2BDC}" type="pres">
      <dgm:prSet presAssocID="{EA8A994E-654A-4289-B854-6E05ABB909E0}" presName="childText" presStyleLbl="bgAcc1" presStyleIdx="0" presStyleCnt="2" custScaleX="885888" custLinFactY="-100000" custLinFactNeighborX="2555" custLinFactNeighborY="-168570">
        <dgm:presLayoutVars>
          <dgm:bulletEnabled val="1"/>
        </dgm:presLayoutVars>
      </dgm:prSet>
      <dgm:spPr/>
      <dgm:t>
        <a:bodyPr/>
        <a:lstStyle/>
        <a:p>
          <a:endParaRPr lang="zh-CN" altLang="en-US"/>
        </a:p>
      </dgm:t>
    </dgm:pt>
    <dgm:pt modelId="{B1722E8A-95AC-4B4B-974F-A10864186F25}" type="pres">
      <dgm:prSet presAssocID="{52CA79DF-FF0D-4E47-B04B-C488793BA380}" presName="Name13" presStyleLbl="parChTrans1D2" presStyleIdx="1" presStyleCnt="2"/>
      <dgm:spPr/>
      <dgm:t>
        <a:bodyPr/>
        <a:lstStyle/>
        <a:p>
          <a:endParaRPr lang="zh-CN" altLang="en-US"/>
        </a:p>
      </dgm:t>
    </dgm:pt>
    <dgm:pt modelId="{523DB5EA-8B94-4323-9DAC-66233DD3625E}" type="pres">
      <dgm:prSet presAssocID="{D100C77F-533C-4A34-AA5B-55A07406A1F6}" presName="childText" presStyleLbl="bgAcc1" presStyleIdx="1" presStyleCnt="2" custScaleX="886672" custLinFactNeighborX="-3109" custLinFactNeighborY="65900">
        <dgm:presLayoutVars>
          <dgm:bulletEnabled val="1"/>
        </dgm:presLayoutVars>
      </dgm:prSet>
      <dgm:spPr/>
      <dgm:t>
        <a:bodyPr/>
        <a:lstStyle/>
        <a:p>
          <a:endParaRPr lang="zh-CN" altLang="en-US"/>
        </a:p>
      </dgm:t>
    </dgm:pt>
  </dgm:ptLst>
  <dgm:cxnLst>
    <dgm:cxn modelId="{832A5680-0807-42C7-B931-0AEDEE2484BD}" type="presOf" srcId="{8B52918A-90EC-4D7D-BD55-90228E237A28}" destId="{BC4E2F3F-3450-400B-916F-03F09C20975B}" srcOrd="0" destOrd="0" presId="urn:microsoft.com/office/officeart/2005/8/layout/hierarchy3"/>
    <dgm:cxn modelId="{A1A9490A-C089-449D-91E2-51923E227741}" type="presOf" srcId="{D100C77F-533C-4A34-AA5B-55A07406A1F6}" destId="{523DB5EA-8B94-4323-9DAC-66233DD3625E}" srcOrd="0" destOrd="0" presId="urn:microsoft.com/office/officeart/2005/8/layout/hierarchy3"/>
    <dgm:cxn modelId="{83DBF133-4BCD-4708-9D6F-ADD59F3A4707}" srcId="{1DF078EA-DF38-4DAA-A440-AEB0858D725B}" destId="{EA8A994E-654A-4289-B854-6E05ABB909E0}" srcOrd="0" destOrd="0" parTransId="{8B52918A-90EC-4D7D-BD55-90228E237A28}" sibTransId="{49B84A27-CBCA-419B-886D-B5C7BA19755E}"/>
    <dgm:cxn modelId="{7A2E0002-C66A-46C1-8497-F50755793747}" srcId="{1DF078EA-DF38-4DAA-A440-AEB0858D725B}" destId="{D100C77F-533C-4A34-AA5B-55A07406A1F6}" srcOrd="1" destOrd="0" parTransId="{52CA79DF-FF0D-4E47-B04B-C488793BA380}" sibTransId="{7F941318-098C-4314-B28E-D672C1CA3676}"/>
    <dgm:cxn modelId="{C0D706A4-C60F-4677-BD76-12959A00697E}" type="presOf" srcId="{1DF078EA-DF38-4DAA-A440-AEB0858D725B}" destId="{48D3C5D6-1719-4039-B7CE-E6540B2F9278}" srcOrd="0" destOrd="0" presId="urn:microsoft.com/office/officeart/2005/8/layout/hierarchy3"/>
    <dgm:cxn modelId="{EBF0F864-E900-43F0-9F63-692D3F83A31C}" type="presOf" srcId="{1DF078EA-DF38-4DAA-A440-AEB0858D725B}" destId="{BCE967C6-B197-44DB-8F31-F4CA608B11E5}" srcOrd="1" destOrd="0" presId="urn:microsoft.com/office/officeart/2005/8/layout/hierarchy3"/>
    <dgm:cxn modelId="{1BF8860A-2032-43B5-A3BA-BB34E474569C}" type="presOf" srcId="{52CA79DF-FF0D-4E47-B04B-C488793BA380}" destId="{B1722E8A-95AC-4B4B-974F-A10864186F25}" srcOrd="0" destOrd="0" presId="urn:microsoft.com/office/officeart/2005/8/layout/hierarchy3"/>
    <dgm:cxn modelId="{F5AC35CD-2F37-469F-8126-793BA2A70D56}" srcId="{8CEF273A-E79F-4ABE-B441-F783CCF31F6D}" destId="{1DF078EA-DF38-4DAA-A440-AEB0858D725B}" srcOrd="0" destOrd="0" parTransId="{E16F8806-9089-46A1-BE1B-07B3A6E33237}" sibTransId="{8E695ABD-261C-48AA-A480-A1A24D25FE72}"/>
    <dgm:cxn modelId="{982BC27A-31AD-4FB8-B3B6-AA7268C35A1C}" type="presOf" srcId="{8CEF273A-E79F-4ABE-B441-F783CCF31F6D}" destId="{79D1C026-E9C8-48E0-9B3C-465F33D14258}" srcOrd="0" destOrd="0" presId="urn:microsoft.com/office/officeart/2005/8/layout/hierarchy3"/>
    <dgm:cxn modelId="{29929619-66E8-45F1-A202-08D2FA3A8992}" type="presOf" srcId="{EA8A994E-654A-4289-B854-6E05ABB909E0}" destId="{BAD344FC-B77F-49AA-A024-6D96311A2BDC}" srcOrd="0" destOrd="0" presId="urn:microsoft.com/office/officeart/2005/8/layout/hierarchy3"/>
    <dgm:cxn modelId="{7FEFEC14-C8F1-43C6-95AD-418A42C2CFEB}" type="presParOf" srcId="{79D1C026-E9C8-48E0-9B3C-465F33D14258}" destId="{363EAA8F-DE63-4B5E-AE43-B63AAEAFB2B9}" srcOrd="0" destOrd="0" presId="urn:microsoft.com/office/officeart/2005/8/layout/hierarchy3"/>
    <dgm:cxn modelId="{C22F72C1-979B-42BF-8D0B-BADFE95EE33F}" type="presParOf" srcId="{363EAA8F-DE63-4B5E-AE43-B63AAEAFB2B9}" destId="{6D15A5B3-C7C8-48D2-A254-15BB90BBF88F}" srcOrd="0" destOrd="0" presId="urn:microsoft.com/office/officeart/2005/8/layout/hierarchy3"/>
    <dgm:cxn modelId="{13831E6E-B107-4300-810C-ED947C4B90CC}" type="presParOf" srcId="{6D15A5B3-C7C8-48D2-A254-15BB90BBF88F}" destId="{48D3C5D6-1719-4039-B7CE-E6540B2F9278}" srcOrd="0" destOrd="0" presId="urn:microsoft.com/office/officeart/2005/8/layout/hierarchy3"/>
    <dgm:cxn modelId="{0C66BB23-8012-44F5-8AEF-A267B765E3A9}" type="presParOf" srcId="{6D15A5B3-C7C8-48D2-A254-15BB90BBF88F}" destId="{BCE967C6-B197-44DB-8F31-F4CA608B11E5}" srcOrd="1" destOrd="0" presId="urn:microsoft.com/office/officeart/2005/8/layout/hierarchy3"/>
    <dgm:cxn modelId="{781ED745-AAE1-487A-BBD9-36B3DAFF49DF}" type="presParOf" srcId="{363EAA8F-DE63-4B5E-AE43-B63AAEAFB2B9}" destId="{23773CCA-76F3-42EA-BDD8-A509D87F1285}" srcOrd="1" destOrd="0" presId="urn:microsoft.com/office/officeart/2005/8/layout/hierarchy3"/>
    <dgm:cxn modelId="{6DD734AC-8189-4FF2-A881-5EE65D660574}" type="presParOf" srcId="{23773CCA-76F3-42EA-BDD8-A509D87F1285}" destId="{BC4E2F3F-3450-400B-916F-03F09C20975B}" srcOrd="0" destOrd="0" presId="urn:microsoft.com/office/officeart/2005/8/layout/hierarchy3"/>
    <dgm:cxn modelId="{B2260D8F-D055-41A8-863D-B4EB9561612D}" type="presParOf" srcId="{23773CCA-76F3-42EA-BDD8-A509D87F1285}" destId="{BAD344FC-B77F-49AA-A024-6D96311A2BDC}" srcOrd="1" destOrd="0" presId="urn:microsoft.com/office/officeart/2005/8/layout/hierarchy3"/>
    <dgm:cxn modelId="{7ED69078-4C0A-402B-A6FE-3E7D6A06833F}" type="presParOf" srcId="{23773CCA-76F3-42EA-BDD8-A509D87F1285}" destId="{B1722E8A-95AC-4B4B-974F-A10864186F25}" srcOrd="2" destOrd="0" presId="urn:microsoft.com/office/officeart/2005/8/layout/hierarchy3"/>
    <dgm:cxn modelId="{60B1DB8F-46E5-491A-A44B-3073CB8D75B7}" type="presParOf" srcId="{23773CCA-76F3-42EA-BDD8-A509D87F1285}" destId="{523DB5EA-8B94-4323-9DAC-66233DD3625E}" srcOrd="3" destOrd="0" presId="urn:microsoft.com/office/officeart/2005/8/layout/hierarchy3"/>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CEF273A-E79F-4ABE-B441-F783CCF31F6D}" type="doc">
      <dgm:prSet loTypeId="urn:microsoft.com/office/officeart/2005/8/layout/hierarchy3" loCatId="list" qsTypeId="urn:microsoft.com/office/officeart/2005/8/quickstyle/simple3" qsCatId="simple" csTypeId="urn:microsoft.com/office/officeart/2005/8/colors/accent6_2" csCatId="accent6" phldr="1"/>
      <dgm:spPr/>
      <dgm:t>
        <a:bodyPr/>
        <a:lstStyle/>
        <a:p>
          <a:endParaRPr lang="zh-CN" altLang="en-US"/>
        </a:p>
      </dgm:t>
    </dgm:pt>
    <dgm:pt modelId="{1DF078EA-DF38-4DAA-A440-AEB0858D725B}">
      <dgm:prSet custT="1"/>
      <dgm:spPr/>
      <dgm:t>
        <a:bodyPr/>
        <a:lstStyle/>
        <a:p>
          <a:pPr algn="l" rtl="0"/>
          <a:r>
            <a:rPr lang="zh-CN" sz="2800" b="1" dirty="0" smtClean="0"/>
            <a:t>生物多样性保护面临的压力与挑战</a:t>
          </a:r>
          <a:endParaRPr lang="en-US" sz="2800" b="1" dirty="0"/>
        </a:p>
      </dgm:t>
    </dgm:pt>
    <dgm:pt modelId="{E16F8806-9089-46A1-BE1B-07B3A6E33237}" type="parTrans" cxnId="{F5AC35CD-2F37-469F-8126-793BA2A70D56}">
      <dgm:prSet/>
      <dgm:spPr/>
      <dgm:t>
        <a:bodyPr/>
        <a:lstStyle/>
        <a:p>
          <a:endParaRPr lang="zh-CN" altLang="en-US"/>
        </a:p>
      </dgm:t>
    </dgm:pt>
    <dgm:pt modelId="{8E695ABD-261C-48AA-A480-A1A24D25FE72}" type="sibTrans" cxnId="{F5AC35CD-2F37-469F-8126-793BA2A70D56}">
      <dgm:prSet/>
      <dgm:spPr/>
      <dgm:t>
        <a:bodyPr/>
        <a:lstStyle/>
        <a:p>
          <a:endParaRPr lang="zh-CN" altLang="en-US"/>
        </a:p>
      </dgm:t>
    </dgm:pt>
    <dgm:pt modelId="{D100C77F-533C-4A34-AA5B-55A07406A1F6}">
      <dgm:prSet custT="1"/>
      <dgm:spPr/>
      <dgm:t>
        <a:bodyPr/>
        <a:lstStyle/>
        <a:p>
          <a:pPr algn="l" rtl="0"/>
          <a:r>
            <a:rPr lang="zh-CN" sz="2000" b="1" dirty="0" smtClean="0"/>
            <a:t>生物燃料的生产对生物多样性保护形成新的威胁</a:t>
          </a:r>
          <a:endParaRPr lang="en-US" sz="2000" b="1" dirty="0"/>
        </a:p>
      </dgm:t>
    </dgm:pt>
    <dgm:pt modelId="{52CA79DF-FF0D-4E47-B04B-C488793BA380}" type="parTrans" cxnId="{7A2E0002-C66A-46C1-8497-F50755793747}">
      <dgm:prSet/>
      <dgm:spPr/>
      <dgm:t>
        <a:bodyPr/>
        <a:lstStyle/>
        <a:p>
          <a:endParaRPr lang="zh-CN" altLang="en-US"/>
        </a:p>
      </dgm:t>
    </dgm:pt>
    <dgm:pt modelId="{7F941318-098C-4314-B28E-D672C1CA3676}" type="sibTrans" cxnId="{7A2E0002-C66A-46C1-8497-F50755793747}">
      <dgm:prSet/>
      <dgm:spPr/>
      <dgm:t>
        <a:bodyPr/>
        <a:lstStyle/>
        <a:p>
          <a:endParaRPr lang="zh-CN" altLang="en-US"/>
        </a:p>
      </dgm:t>
    </dgm:pt>
    <dgm:pt modelId="{EA8A994E-654A-4289-B854-6E05ABB909E0}">
      <dgm:prSet custT="1"/>
      <dgm:spPr/>
      <dgm:t>
        <a:bodyPr/>
        <a:lstStyle/>
        <a:p>
          <a:pPr algn="l"/>
          <a:r>
            <a:rPr lang="zh-CN" altLang="en-US" sz="2800" b="1" dirty="0" smtClean="0">
              <a:solidFill>
                <a:srgbClr val="FF0000"/>
              </a:solidFill>
              <a:hlinkClick xmlns:r="http://schemas.openxmlformats.org/officeDocument/2006/relationships" r:id="" action="ppaction://hlinkpres?slideindex=1&amp;slidetitle="/>
            </a:rPr>
            <a:t>外来入侵物种</a:t>
          </a:r>
          <a:r>
            <a:rPr lang="zh-CN" altLang="en-US" sz="2800" b="1" dirty="0" smtClean="0"/>
            <a:t>增加</a:t>
          </a:r>
          <a:r>
            <a:rPr lang="zh-CN" altLang="en-US" sz="2100" b="1" dirty="0" smtClean="0"/>
            <a:t>了</a:t>
          </a:r>
          <a:r>
            <a:rPr lang="zh-CN" altLang="en-US" sz="2800" b="1" dirty="0" smtClean="0"/>
            <a:t>国家生态安全的风险</a:t>
          </a:r>
          <a:endParaRPr lang="zh-CN" altLang="en-US" sz="2800" b="1" dirty="0"/>
        </a:p>
      </dgm:t>
    </dgm:pt>
    <dgm:pt modelId="{8B52918A-90EC-4D7D-BD55-90228E237A28}" type="parTrans" cxnId="{83DBF133-4BCD-4708-9D6F-ADD59F3A4707}">
      <dgm:prSet/>
      <dgm:spPr/>
      <dgm:t>
        <a:bodyPr/>
        <a:lstStyle/>
        <a:p>
          <a:endParaRPr lang="zh-CN" altLang="en-US"/>
        </a:p>
      </dgm:t>
    </dgm:pt>
    <dgm:pt modelId="{49B84A27-CBCA-419B-886D-B5C7BA19755E}" type="sibTrans" cxnId="{83DBF133-4BCD-4708-9D6F-ADD59F3A4707}">
      <dgm:prSet/>
      <dgm:spPr/>
      <dgm:t>
        <a:bodyPr/>
        <a:lstStyle/>
        <a:p>
          <a:endParaRPr lang="zh-CN" altLang="en-US"/>
        </a:p>
      </dgm:t>
    </dgm:pt>
    <dgm:pt modelId="{79D1C026-E9C8-48E0-9B3C-465F33D14258}" type="pres">
      <dgm:prSet presAssocID="{8CEF273A-E79F-4ABE-B441-F783CCF31F6D}" presName="diagram" presStyleCnt="0">
        <dgm:presLayoutVars>
          <dgm:chPref val="1"/>
          <dgm:dir/>
          <dgm:animOne val="branch"/>
          <dgm:animLvl val="lvl"/>
          <dgm:resizeHandles/>
        </dgm:presLayoutVars>
      </dgm:prSet>
      <dgm:spPr/>
      <dgm:t>
        <a:bodyPr/>
        <a:lstStyle/>
        <a:p>
          <a:endParaRPr lang="zh-CN" altLang="en-US"/>
        </a:p>
      </dgm:t>
    </dgm:pt>
    <dgm:pt modelId="{363EAA8F-DE63-4B5E-AE43-B63AAEAFB2B9}" type="pres">
      <dgm:prSet presAssocID="{1DF078EA-DF38-4DAA-A440-AEB0858D725B}" presName="root" presStyleCnt="0"/>
      <dgm:spPr/>
    </dgm:pt>
    <dgm:pt modelId="{6D15A5B3-C7C8-48D2-A254-15BB90BBF88F}" type="pres">
      <dgm:prSet presAssocID="{1DF078EA-DF38-4DAA-A440-AEB0858D725B}" presName="rootComposite" presStyleCnt="0"/>
      <dgm:spPr/>
    </dgm:pt>
    <dgm:pt modelId="{48D3C5D6-1719-4039-B7CE-E6540B2F9278}" type="pres">
      <dgm:prSet presAssocID="{1DF078EA-DF38-4DAA-A440-AEB0858D725B}" presName="rootText" presStyleLbl="node1" presStyleIdx="0" presStyleCnt="1" custScaleX="805719" custLinFactY="-100000" custLinFactNeighborX="4490" custLinFactNeighborY="-194710"/>
      <dgm:spPr/>
      <dgm:t>
        <a:bodyPr/>
        <a:lstStyle/>
        <a:p>
          <a:endParaRPr lang="zh-CN" altLang="en-US"/>
        </a:p>
      </dgm:t>
    </dgm:pt>
    <dgm:pt modelId="{BCE967C6-B197-44DB-8F31-F4CA608B11E5}" type="pres">
      <dgm:prSet presAssocID="{1DF078EA-DF38-4DAA-A440-AEB0858D725B}" presName="rootConnector" presStyleLbl="node1" presStyleIdx="0" presStyleCnt="1"/>
      <dgm:spPr/>
      <dgm:t>
        <a:bodyPr/>
        <a:lstStyle/>
        <a:p>
          <a:endParaRPr lang="zh-CN" altLang="en-US"/>
        </a:p>
      </dgm:t>
    </dgm:pt>
    <dgm:pt modelId="{23773CCA-76F3-42EA-BDD8-A509D87F1285}" type="pres">
      <dgm:prSet presAssocID="{1DF078EA-DF38-4DAA-A440-AEB0858D725B}" presName="childShape" presStyleCnt="0"/>
      <dgm:spPr/>
    </dgm:pt>
    <dgm:pt modelId="{BC4E2F3F-3450-400B-916F-03F09C20975B}" type="pres">
      <dgm:prSet presAssocID="{8B52918A-90EC-4D7D-BD55-90228E237A28}" presName="Name13" presStyleLbl="parChTrans1D2" presStyleIdx="0" presStyleCnt="2"/>
      <dgm:spPr/>
      <dgm:t>
        <a:bodyPr/>
        <a:lstStyle/>
        <a:p>
          <a:endParaRPr lang="zh-CN" altLang="en-US"/>
        </a:p>
      </dgm:t>
    </dgm:pt>
    <dgm:pt modelId="{BAD344FC-B77F-49AA-A024-6D96311A2BDC}" type="pres">
      <dgm:prSet presAssocID="{EA8A994E-654A-4289-B854-6E05ABB909E0}" presName="childText" presStyleLbl="bgAcc1" presStyleIdx="0" presStyleCnt="2" custScaleX="885888" custScaleY="153922" custLinFactY="-100000" custLinFactNeighborX="2555" custLinFactNeighborY="-168570">
        <dgm:presLayoutVars>
          <dgm:bulletEnabled val="1"/>
        </dgm:presLayoutVars>
      </dgm:prSet>
      <dgm:spPr/>
      <dgm:t>
        <a:bodyPr/>
        <a:lstStyle/>
        <a:p>
          <a:endParaRPr lang="zh-CN" altLang="en-US"/>
        </a:p>
      </dgm:t>
    </dgm:pt>
    <dgm:pt modelId="{B1722E8A-95AC-4B4B-974F-A10864186F25}" type="pres">
      <dgm:prSet presAssocID="{52CA79DF-FF0D-4E47-B04B-C488793BA380}" presName="Name13" presStyleLbl="parChTrans1D2" presStyleIdx="1" presStyleCnt="2"/>
      <dgm:spPr/>
      <dgm:t>
        <a:bodyPr/>
        <a:lstStyle/>
        <a:p>
          <a:endParaRPr lang="zh-CN" altLang="en-US"/>
        </a:p>
      </dgm:t>
    </dgm:pt>
    <dgm:pt modelId="{523DB5EA-8B94-4323-9DAC-66233DD3625E}" type="pres">
      <dgm:prSet presAssocID="{D100C77F-533C-4A34-AA5B-55A07406A1F6}" presName="childText" presStyleLbl="bgAcc1" presStyleIdx="1" presStyleCnt="2" custScaleX="886672" custLinFactNeighborX="-3109" custLinFactNeighborY="65900">
        <dgm:presLayoutVars>
          <dgm:bulletEnabled val="1"/>
        </dgm:presLayoutVars>
      </dgm:prSet>
      <dgm:spPr/>
      <dgm:t>
        <a:bodyPr/>
        <a:lstStyle/>
        <a:p>
          <a:endParaRPr lang="zh-CN" altLang="en-US"/>
        </a:p>
      </dgm:t>
    </dgm:pt>
  </dgm:ptLst>
  <dgm:cxnLst>
    <dgm:cxn modelId="{499504AC-DBAA-4716-8681-4F610FDECEB8}" type="presOf" srcId="{D100C77F-533C-4A34-AA5B-55A07406A1F6}" destId="{523DB5EA-8B94-4323-9DAC-66233DD3625E}" srcOrd="0" destOrd="0" presId="urn:microsoft.com/office/officeart/2005/8/layout/hierarchy3"/>
    <dgm:cxn modelId="{83DBF133-4BCD-4708-9D6F-ADD59F3A4707}" srcId="{1DF078EA-DF38-4DAA-A440-AEB0858D725B}" destId="{EA8A994E-654A-4289-B854-6E05ABB909E0}" srcOrd="0" destOrd="0" parTransId="{8B52918A-90EC-4D7D-BD55-90228E237A28}" sibTransId="{49B84A27-CBCA-419B-886D-B5C7BA19755E}"/>
    <dgm:cxn modelId="{B65F2BCA-E748-4168-834E-0A131E985FCA}" type="presOf" srcId="{52CA79DF-FF0D-4E47-B04B-C488793BA380}" destId="{B1722E8A-95AC-4B4B-974F-A10864186F25}" srcOrd="0" destOrd="0" presId="urn:microsoft.com/office/officeart/2005/8/layout/hierarchy3"/>
    <dgm:cxn modelId="{7A2E0002-C66A-46C1-8497-F50755793747}" srcId="{1DF078EA-DF38-4DAA-A440-AEB0858D725B}" destId="{D100C77F-533C-4A34-AA5B-55A07406A1F6}" srcOrd="1" destOrd="0" parTransId="{52CA79DF-FF0D-4E47-B04B-C488793BA380}" sibTransId="{7F941318-098C-4314-B28E-D672C1CA3676}"/>
    <dgm:cxn modelId="{56C92F26-706C-4450-B031-F0C69B22E651}" type="presOf" srcId="{1DF078EA-DF38-4DAA-A440-AEB0858D725B}" destId="{48D3C5D6-1719-4039-B7CE-E6540B2F9278}" srcOrd="0" destOrd="0" presId="urn:microsoft.com/office/officeart/2005/8/layout/hierarchy3"/>
    <dgm:cxn modelId="{F71200AF-6FBA-4A79-AF6E-5C5ACB5BAC4D}" type="presOf" srcId="{1DF078EA-DF38-4DAA-A440-AEB0858D725B}" destId="{BCE967C6-B197-44DB-8F31-F4CA608B11E5}" srcOrd="1" destOrd="0" presId="urn:microsoft.com/office/officeart/2005/8/layout/hierarchy3"/>
    <dgm:cxn modelId="{BFC86671-9C57-48EC-BDE5-F62C8621505A}" type="presOf" srcId="{EA8A994E-654A-4289-B854-6E05ABB909E0}" destId="{BAD344FC-B77F-49AA-A024-6D96311A2BDC}" srcOrd="0" destOrd="0" presId="urn:microsoft.com/office/officeart/2005/8/layout/hierarchy3"/>
    <dgm:cxn modelId="{F5AC35CD-2F37-469F-8126-793BA2A70D56}" srcId="{8CEF273A-E79F-4ABE-B441-F783CCF31F6D}" destId="{1DF078EA-DF38-4DAA-A440-AEB0858D725B}" srcOrd="0" destOrd="0" parTransId="{E16F8806-9089-46A1-BE1B-07B3A6E33237}" sibTransId="{8E695ABD-261C-48AA-A480-A1A24D25FE72}"/>
    <dgm:cxn modelId="{59C238D4-153D-4B93-A6F8-087F2E62E263}" type="presOf" srcId="{8CEF273A-E79F-4ABE-B441-F783CCF31F6D}" destId="{79D1C026-E9C8-48E0-9B3C-465F33D14258}" srcOrd="0" destOrd="0" presId="urn:microsoft.com/office/officeart/2005/8/layout/hierarchy3"/>
    <dgm:cxn modelId="{20CC95A4-F1C7-4CC8-B792-4E7C2C25D175}" type="presOf" srcId="{8B52918A-90EC-4D7D-BD55-90228E237A28}" destId="{BC4E2F3F-3450-400B-916F-03F09C20975B}" srcOrd="0" destOrd="0" presId="urn:microsoft.com/office/officeart/2005/8/layout/hierarchy3"/>
    <dgm:cxn modelId="{354051F0-214A-401C-BE14-78A518AF916A}" type="presParOf" srcId="{79D1C026-E9C8-48E0-9B3C-465F33D14258}" destId="{363EAA8F-DE63-4B5E-AE43-B63AAEAFB2B9}" srcOrd="0" destOrd="0" presId="urn:microsoft.com/office/officeart/2005/8/layout/hierarchy3"/>
    <dgm:cxn modelId="{BB66726A-3B3F-42A3-87E6-03D4B4825574}" type="presParOf" srcId="{363EAA8F-DE63-4B5E-AE43-B63AAEAFB2B9}" destId="{6D15A5B3-C7C8-48D2-A254-15BB90BBF88F}" srcOrd="0" destOrd="0" presId="urn:microsoft.com/office/officeart/2005/8/layout/hierarchy3"/>
    <dgm:cxn modelId="{B0189EBF-1865-4061-9A9A-FE6417523B96}" type="presParOf" srcId="{6D15A5B3-C7C8-48D2-A254-15BB90BBF88F}" destId="{48D3C5D6-1719-4039-B7CE-E6540B2F9278}" srcOrd="0" destOrd="0" presId="urn:microsoft.com/office/officeart/2005/8/layout/hierarchy3"/>
    <dgm:cxn modelId="{D757EC2F-8DF4-49E9-8D02-735B987D6CDB}" type="presParOf" srcId="{6D15A5B3-C7C8-48D2-A254-15BB90BBF88F}" destId="{BCE967C6-B197-44DB-8F31-F4CA608B11E5}" srcOrd="1" destOrd="0" presId="urn:microsoft.com/office/officeart/2005/8/layout/hierarchy3"/>
    <dgm:cxn modelId="{ABCD4F90-AC3F-4AFD-90D9-1FFD3B33E20B}" type="presParOf" srcId="{363EAA8F-DE63-4B5E-AE43-B63AAEAFB2B9}" destId="{23773CCA-76F3-42EA-BDD8-A509D87F1285}" srcOrd="1" destOrd="0" presId="urn:microsoft.com/office/officeart/2005/8/layout/hierarchy3"/>
    <dgm:cxn modelId="{2E561750-3D8A-43E0-A2AB-32F892C7A426}" type="presParOf" srcId="{23773CCA-76F3-42EA-BDD8-A509D87F1285}" destId="{BC4E2F3F-3450-400B-916F-03F09C20975B}" srcOrd="0" destOrd="0" presId="urn:microsoft.com/office/officeart/2005/8/layout/hierarchy3"/>
    <dgm:cxn modelId="{0AB4513E-FF71-4EA4-BA99-D3C077D4A7A4}" type="presParOf" srcId="{23773CCA-76F3-42EA-BDD8-A509D87F1285}" destId="{BAD344FC-B77F-49AA-A024-6D96311A2BDC}" srcOrd="1" destOrd="0" presId="urn:microsoft.com/office/officeart/2005/8/layout/hierarchy3"/>
    <dgm:cxn modelId="{C7E0C47D-D817-467A-8CA0-E05EDC9D0A1B}" type="presParOf" srcId="{23773CCA-76F3-42EA-BDD8-A509D87F1285}" destId="{B1722E8A-95AC-4B4B-974F-A10864186F25}" srcOrd="2" destOrd="0" presId="urn:microsoft.com/office/officeart/2005/8/layout/hierarchy3"/>
    <dgm:cxn modelId="{E4351871-D48A-4920-BD95-DE6F5A8449CC}" type="presParOf" srcId="{23773CCA-76F3-42EA-BDD8-A509D87F1285}" destId="{523DB5EA-8B94-4323-9DAC-66233DD3625E}" srcOrd="3" destOrd="0" presId="urn:microsoft.com/office/officeart/2005/8/layout/hierarchy3"/>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E3B6A5A-BED0-4086-8513-259C1FAFADE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zh-CN" altLang="en-US"/>
        </a:p>
      </dgm:t>
    </dgm:pt>
    <dgm:pt modelId="{CC5FC1D1-7AFF-48F3-A9A0-7D637A394BF5}">
      <dgm:prSet phldrT="[文本]" custT="1">
        <dgm:style>
          <a:lnRef idx="1">
            <a:schemeClr val="dk1"/>
          </a:lnRef>
          <a:fillRef idx="3">
            <a:schemeClr val="dk1"/>
          </a:fillRef>
          <a:effectRef idx="2">
            <a:schemeClr val="dk1"/>
          </a:effectRef>
          <a:fontRef idx="minor">
            <a:schemeClr val="lt1"/>
          </a:fontRef>
        </dgm:style>
      </dgm:prSet>
      <dgm:spPr>
        <a:ln>
          <a:solidFill>
            <a:srgbClr val="FF0000"/>
          </a:solidFill>
        </a:ln>
      </dgm:spPr>
      <dgm:t>
        <a:bodyPr/>
        <a:lstStyle/>
        <a:p>
          <a:r>
            <a:rPr lang="zh-CN" altLang="en-US" sz="3200" b="1" dirty="0" smtClean="0">
              <a:solidFill>
                <a:srgbClr val="FF0000"/>
              </a:solidFill>
            </a:rPr>
            <a:t>部分生态系统功能不断退化</a:t>
          </a:r>
          <a:endParaRPr lang="zh-CN" altLang="en-US" sz="3200" dirty="0"/>
        </a:p>
      </dgm:t>
    </dgm:pt>
    <dgm:pt modelId="{57B0B0FC-6F3E-4685-A0AF-B64E76A1D854}" type="parTrans" cxnId="{DB12F212-D758-430D-8022-0CE0BDE18B21}">
      <dgm:prSet/>
      <dgm:spPr/>
      <dgm:t>
        <a:bodyPr/>
        <a:lstStyle/>
        <a:p>
          <a:endParaRPr lang="zh-CN" altLang="en-US"/>
        </a:p>
      </dgm:t>
    </dgm:pt>
    <dgm:pt modelId="{CE1AE9E1-8E8B-475B-AF11-3A964A2BDEAE}" type="sibTrans" cxnId="{DB12F212-D758-430D-8022-0CE0BDE18B21}">
      <dgm:prSet/>
      <dgm:spPr/>
      <dgm:t>
        <a:bodyPr/>
        <a:lstStyle/>
        <a:p>
          <a:endParaRPr lang="zh-CN" altLang="en-US"/>
        </a:p>
      </dgm:t>
    </dgm:pt>
    <dgm:pt modelId="{3B9B9D70-5429-40E4-8BF6-35B7A6F4EA6F}">
      <dgm:prSet phldrT="[文本]" custT="1">
        <dgm:style>
          <a:lnRef idx="2">
            <a:schemeClr val="accent6"/>
          </a:lnRef>
          <a:fillRef idx="1">
            <a:schemeClr val="lt1"/>
          </a:fillRef>
          <a:effectRef idx="0">
            <a:schemeClr val="accent6"/>
          </a:effectRef>
          <a:fontRef idx="minor">
            <a:schemeClr val="dk1"/>
          </a:fontRef>
        </dgm:style>
      </dgm:prSet>
      <dgm:spPr/>
      <dgm:t>
        <a:bodyPr/>
        <a:lstStyle/>
        <a:p>
          <a:pPr>
            <a:lnSpc>
              <a:spcPct val="150000"/>
            </a:lnSpc>
          </a:pPr>
          <a:r>
            <a:rPr lang="en-US" sz="2200" dirty="0" smtClean="0"/>
            <a:t>90%</a:t>
          </a:r>
          <a:r>
            <a:rPr lang="zh-CN" sz="2200" dirty="0" smtClean="0"/>
            <a:t>的草原不同程度退化</a:t>
          </a:r>
          <a:r>
            <a:rPr lang="zh-CN" altLang="en-US" sz="2200" dirty="0" smtClean="0"/>
            <a:t>；</a:t>
          </a:r>
          <a:endParaRPr lang="zh-CN" altLang="en-US" sz="2200" dirty="0"/>
        </a:p>
      </dgm:t>
    </dgm:pt>
    <dgm:pt modelId="{C2396117-F2BB-4DDC-8265-58A31884DF42}" type="parTrans" cxnId="{2FBB6A0A-C6E7-42C7-A52F-9EBFF063DA64}">
      <dgm:prSet/>
      <dgm:spPr/>
      <dgm:t>
        <a:bodyPr/>
        <a:lstStyle/>
        <a:p>
          <a:endParaRPr lang="zh-CN" altLang="en-US"/>
        </a:p>
      </dgm:t>
    </dgm:pt>
    <dgm:pt modelId="{9D10AB73-567E-4544-86CD-5966867FBACA}" type="sibTrans" cxnId="{2FBB6A0A-C6E7-42C7-A52F-9EBFF063DA64}">
      <dgm:prSet/>
      <dgm:spPr/>
      <dgm:t>
        <a:bodyPr/>
        <a:lstStyle/>
        <a:p>
          <a:endParaRPr lang="zh-CN" altLang="en-US"/>
        </a:p>
      </dgm:t>
    </dgm:pt>
    <dgm:pt modelId="{64FC5119-64AA-4A3E-A2AD-8622B5C94612}">
      <dgm:prSet custT="1">
        <dgm:style>
          <a:lnRef idx="2">
            <a:schemeClr val="accent6"/>
          </a:lnRef>
          <a:fillRef idx="1">
            <a:schemeClr val="lt1"/>
          </a:fillRef>
          <a:effectRef idx="0">
            <a:schemeClr val="accent6"/>
          </a:effectRef>
          <a:fontRef idx="minor">
            <a:schemeClr val="dk1"/>
          </a:fontRef>
        </dgm:style>
      </dgm:prSet>
      <dgm:spPr/>
      <dgm:t>
        <a:bodyPr/>
        <a:lstStyle/>
        <a:p>
          <a:pPr>
            <a:lnSpc>
              <a:spcPct val="150000"/>
            </a:lnSpc>
          </a:pPr>
          <a:r>
            <a:rPr lang="zh-CN" altLang="en-US" sz="2200" dirty="0" smtClean="0"/>
            <a:t>内陆淡水生态系统受到威胁，部分重要湿地退化；</a:t>
          </a:r>
        </a:p>
      </dgm:t>
    </dgm:pt>
    <dgm:pt modelId="{F64DA9BA-571B-4027-A4EB-32DE2C3FAF03}" type="parTrans" cxnId="{4955D24A-CB28-432B-9D20-85ADCC7AF4D2}">
      <dgm:prSet/>
      <dgm:spPr/>
      <dgm:t>
        <a:bodyPr/>
        <a:lstStyle/>
        <a:p>
          <a:endParaRPr lang="zh-CN" altLang="en-US"/>
        </a:p>
      </dgm:t>
    </dgm:pt>
    <dgm:pt modelId="{87A2FD61-9199-4B73-9088-8875D4720E85}" type="sibTrans" cxnId="{4955D24A-CB28-432B-9D20-85ADCC7AF4D2}">
      <dgm:prSet/>
      <dgm:spPr/>
      <dgm:t>
        <a:bodyPr/>
        <a:lstStyle/>
        <a:p>
          <a:endParaRPr lang="zh-CN" altLang="en-US"/>
        </a:p>
      </dgm:t>
    </dgm:pt>
    <dgm:pt modelId="{E1013231-D6E7-45D8-A521-8D64D9E14FC4}">
      <dgm:prSet custT="1">
        <dgm:style>
          <a:lnRef idx="2">
            <a:schemeClr val="accent6"/>
          </a:lnRef>
          <a:fillRef idx="1">
            <a:schemeClr val="lt1"/>
          </a:fillRef>
          <a:effectRef idx="0">
            <a:schemeClr val="accent6"/>
          </a:effectRef>
          <a:fontRef idx="minor">
            <a:schemeClr val="dk1"/>
          </a:fontRef>
        </dgm:style>
      </dgm:prSet>
      <dgm:spPr/>
      <dgm:t>
        <a:bodyPr/>
        <a:lstStyle/>
        <a:p>
          <a:pPr>
            <a:lnSpc>
              <a:spcPct val="150000"/>
            </a:lnSpc>
          </a:pPr>
          <a:r>
            <a:rPr lang="zh-CN" altLang="en-US" sz="2200" dirty="0" smtClean="0"/>
            <a:t>海洋及海岸带物种及其栖息地不断丧失。</a:t>
          </a:r>
        </a:p>
      </dgm:t>
    </dgm:pt>
    <dgm:pt modelId="{DCD8596D-C0EF-4469-8BD5-DCED3A712B93}" type="parTrans" cxnId="{80A5445A-E47B-4D2D-9CF1-1F629ECE9B78}">
      <dgm:prSet/>
      <dgm:spPr/>
      <dgm:t>
        <a:bodyPr/>
        <a:lstStyle/>
        <a:p>
          <a:endParaRPr lang="zh-CN" altLang="en-US"/>
        </a:p>
      </dgm:t>
    </dgm:pt>
    <dgm:pt modelId="{48E79083-EC16-46B9-9427-4CCA9411FCBE}" type="sibTrans" cxnId="{80A5445A-E47B-4D2D-9CF1-1F629ECE9B78}">
      <dgm:prSet/>
      <dgm:spPr/>
      <dgm:t>
        <a:bodyPr/>
        <a:lstStyle/>
        <a:p>
          <a:endParaRPr lang="zh-CN" altLang="en-US"/>
        </a:p>
      </dgm:t>
    </dgm:pt>
    <dgm:pt modelId="{A6936CA2-CA58-4264-BDD4-F5DFE4FA7958}" type="pres">
      <dgm:prSet presAssocID="{6E3B6A5A-BED0-4086-8513-259C1FAFADEC}" presName="linear" presStyleCnt="0">
        <dgm:presLayoutVars>
          <dgm:animLvl val="lvl"/>
          <dgm:resizeHandles val="exact"/>
        </dgm:presLayoutVars>
      </dgm:prSet>
      <dgm:spPr/>
      <dgm:t>
        <a:bodyPr/>
        <a:lstStyle/>
        <a:p>
          <a:endParaRPr lang="zh-CN" altLang="en-US"/>
        </a:p>
      </dgm:t>
    </dgm:pt>
    <dgm:pt modelId="{6292A93A-6B72-4040-AF6D-E13363330AFC}" type="pres">
      <dgm:prSet presAssocID="{CC5FC1D1-7AFF-48F3-A9A0-7D637A394BF5}" presName="parentText" presStyleLbl="node1" presStyleIdx="0" presStyleCnt="1" custScaleY="73971" custLinFactNeighborX="-4854" custLinFactNeighborY="-12270">
        <dgm:presLayoutVars>
          <dgm:chMax val="0"/>
          <dgm:bulletEnabled val="1"/>
        </dgm:presLayoutVars>
      </dgm:prSet>
      <dgm:spPr/>
      <dgm:t>
        <a:bodyPr/>
        <a:lstStyle/>
        <a:p>
          <a:endParaRPr lang="zh-CN" altLang="en-US"/>
        </a:p>
      </dgm:t>
    </dgm:pt>
    <dgm:pt modelId="{7D54BC71-091E-49B0-BD6F-361FA512D312}" type="pres">
      <dgm:prSet presAssocID="{CC5FC1D1-7AFF-48F3-A9A0-7D637A394BF5}" presName="childText" presStyleLbl="revTx" presStyleIdx="0" presStyleCnt="1" custScaleY="105820" custLinFactNeighborX="520" custLinFactNeighborY="-33931">
        <dgm:presLayoutVars>
          <dgm:bulletEnabled val="1"/>
        </dgm:presLayoutVars>
      </dgm:prSet>
      <dgm:spPr/>
      <dgm:t>
        <a:bodyPr/>
        <a:lstStyle/>
        <a:p>
          <a:endParaRPr lang="zh-CN" altLang="en-US"/>
        </a:p>
      </dgm:t>
    </dgm:pt>
  </dgm:ptLst>
  <dgm:cxnLst>
    <dgm:cxn modelId="{05BF0B01-3BF3-4CE6-8BE6-8F5B631AF585}" type="presOf" srcId="{CC5FC1D1-7AFF-48F3-A9A0-7D637A394BF5}" destId="{6292A93A-6B72-4040-AF6D-E13363330AFC}" srcOrd="0" destOrd="0" presId="urn:microsoft.com/office/officeart/2005/8/layout/vList2"/>
    <dgm:cxn modelId="{5D684FCF-3C2B-4498-9BD0-12CE4DA81521}" type="presOf" srcId="{3B9B9D70-5429-40E4-8BF6-35B7A6F4EA6F}" destId="{7D54BC71-091E-49B0-BD6F-361FA512D312}" srcOrd="0" destOrd="0" presId="urn:microsoft.com/office/officeart/2005/8/layout/vList2"/>
    <dgm:cxn modelId="{F0906FDE-ED00-4F76-AEC9-C52862E267B5}" type="presOf" srcId="{E1013231-D6E7-45D8-A521-8D64D9E14FC4}" destId="{7D54BC71-091E-49B0-BD6F-361FA512D312}" srcOrd="0" destOrd="2" presId="urn:microsoft.com/office/officeart/2005/8/layout/vList2"/>
    <dgm:cxn modelId="{DB12F212-D758-430D-8022-0CE0BDE18B21}" srcId="{6E3B6A5A-BED0-4086-8513-259C1FAFADEC}" destId="{CC5FC1D1-7AFF-48F3-A9A0-7D637A394BF5}" srcOrd="0" destOrd="0" parTransId="{57B0B0FC-6F3E-4685-A0AF-B64E76A1D854}" sibTransId="{CE1AE9E1-8E8B-475B-AF11-3A964A2BDEAE}"/>
    <dgm:cxn modelId="{4955D24A-CB28-432B-9D20-85ADCC7AF4D2}" srcId="{CC5FC1D1-7AFF-48F3-A9A0-7D637A394BF5}" destId="{64FC5119-64AA-4A3E-A2AD-8622B5C94612}" srcOrd="1" destOrd="0" parTransId="{F64DA9BA-571B-4027-A4EB-32DE2C3FAF03}" sibTransId="{87A2FD61-9199-4B73-9088-8875D4720E85}"/>
    <dgm:cxn modelId="{D23DFDA5-3945-484C-927F-F7CB35D9749A}" type="presOf" srcId="{64FC5119-64AA-4A3E-A2AD-8622B5C94612}" destId="{7D54BC71-091E-49B0-BD6F-361FA512D312}" srcOrd="0" destOrd="1" presId="urn:microsoft.com/office/officeart/2005/8/layout/vList2"/>
    <dgm:cxn modelId="{80A5445A-E47B-4D2D-9CF1-1F629ECE9B78}" srcId="{CC5FC1D1-7AFF-48F3-A9A0-7D637A394BF5}" destId="{E1013231-D6E7-45D8-A521-8D64D9E14FC4}" srcOrd="2" destOrd="0" parTransId="{DCD8596D-C0EF-4469-8BD5-DCED3A712B93}" sibTransId="{48E79083-EC16-46B9-9427-4CCA9411FCBE}"/>
    <dgm:cxn modelId="{2FBB6A0A-C6E7-42C7-A52F-9EBFF063DA64}" srcId="{CC5FC1D1-7AFF-48F3-A9A0-7D637A394BF5}" destId="{3B9B9D70-5429-40E4-8BF6-35B7A6F4EA6F}" srcOrd="0" destOrd="0" parTransId="{C2396117-F2BB-4DDC-8265-58A31884DF42}" sibTransId="{9D10AB73-567E-4544-86CD-5966867FBACA}"/>
    <dgm:cxn modelId="{094E342C-2715-439E-961C-AB67C663629C}" type="presOf" srcId="{6E3B6A5A-BED0-4086-8513-259C1FAFADEC}" destId="{A6936CA2-CA58-4264-BDD4-F5DFE4FA7958}" srcOrd="0" destOrd="0" presId="urn:microsoft.com/office/officeart/2005/8/layout/vList2"/>
    <dgm:cxn modelId="{E38B8175-FC2C-45A5-8D57-B4ED1CE8C29B}" type="presParOf" srcId="{A6936CA2-CA58-4264-BDD4-F5DFE4FA7958}" destId="{6292A93A-6B72-4040-AF6D-E13363330AFC}" srcOrd="0" destOrd="0" presId="urn:microsoft.com/office/officeart/2005/8/layout/vList2"/>
    <dgm:cxn modelId="{82A88B13-B511-4B90-815F-3E363E3A564D}" type="presParOf" srcId="{A6936CA2-CA58-4264-BDD4-F5DFE4FA7958}" destId="{7D54BC71-091E-49B0-BD6F-361FA512D312}" srcOrd="1"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E3B6A5A-BED0-4086-8513-259C1FAFADE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zh-CN" altLang="en-US"/>
        </a:p>
      </dgm:t>
    </dgm:pt>
    <dgm:pt modelId="{CC5FC1D1-7AFF-48F3-A9A0-7D637A394BF5}">
      <dgm:prSet phldrT="[文本]" custT="1">
        <dgm:style>
          <a:lnRef idx="1">
            <a:schemeClr val="dk1"/>
          </a:lnRef>
          <a:fillRef idx="3">
            <a:schemeClr val="dk1"/>
          </a:fillRef>
          <a:effectRef idx="2">
            <a:schemeClr val="dk1"/>
          </a:effectRef>
          <a:fontRef idx="minor">
            <a:schemeClr val="lt1"/>
          </a:fontRef>
        </dgm:style>
      </dgm:prSet>
      <dgm:spPr>
        <a:ln>
          <a:solidFill>
            <a:srgbClr val="FF0000"/>
          </a:solidFill>
        </a:ln>
      </dgm:spPr>
      <dgm:t>
        <a:bodyPr/>
        <a:lstStyle/>
        <a:p>
          <a:r>
            <a:rPr lang="zh-CN" altLang="en-US" sz="3600" b="1" dirty="0" smtClean="0">
              <a:solidFill>
                <a:srgbClr val="FF0000"/>
              </a:solidFill>
            </a:rPr>
            <a:t>物种濒危程度加剧</a:t>
          </a:r>
          <a:endParaRPr lang="zh-CN" altLang="en-US" sz="3600" dirty="0"/>
        </a:p>
      </dgm:t>
    </dgm:pt>
    <dgm:pt modelId="{57B0B0FC-6F3E-4685-A0AF-B64E76A1D854}" type="parTrans" cxnId="{DB12F212-D758-430D-8022-0CE0BDE18B21}">
      <dgm:prSet/>
      <dgm:spPr/>
      <dgm:t>
        <a:bodyPr/>
        <a:lstStyle/>
        <a:p>
          <a:endParaRPr lang="zh-CN" altLang="en-US"/>
        </a:p>
      </dgm:t>
    </dgm:pt>
    <dgm:pt modelId="{CE1AE9E1-8E8B-475B-AF11-3A964A2BDEAE}" type="sibTrans" cxnId="{DB12F212-D758-430D-8022-0CE0BDE18B21}">
      <dgm:prSet/>
      <dgm:spPr/>
      <dgm:t>
        <a:bodyPr/>
        <a:lstStyle/>
        <a:p>
          <a:endParaRPr lang="zh-CN" altLang="en-US"/>
        </a:p>
      </dgm:t>
    </dgm:pt>
    <dgm:pt modelId="{3B9B9D70-5429-40E4-8BF6-35B7A6F4EA6F}">
      <dgm:prSet phldrT="[文本]" custT="1">
        <dgm:style>
          <a:lnRef idx="2">
            <a:schemeClr val="accent6"/>
          </a:lnRef>
          <a:fillRef idx="1">
            <a:schemeClr val="lt1"/>
          </a:fillRef>
          <a:effectRef idx="0">
            <a:schemeClr val="accent6"/>
          </a:effectRef>
          <a:fontRef idx="minor">
            <a:schemeClr val="dk1"/>
          </a:fontRef>
        </dgm:style>
      </dgm:prSet>
      <dgm:spPr/>
      <dgm:t>
        <a:bodyPr/>
        <a:lstStyle/>
        <a:p>
          <a:pPr>
            <a:lnSpc>
              <a:spcPct val="150000"/>
            </a:lnSpc>
          </a:pPr>
          <a:r>
            <a:rPr lang="zh-CN" sz="2000" dirty="0" smtClean="0"/>
            <a:t>野生高等植物濒危比例达总数的</a:t>
          </a:r>
          <a:r>
            <a:rPr lang="en-US" sz="2000" dirty="0" smtClean="0"/>
            <a:t>15</a:t>
          </a:r>
          <a:r>
            <a:rPr lang="zh-CN" sz="2000" dirty="0" smtClean="0"/>
            <a:t>～</a:t>
          </a:r>
          <a:r>
            <a:rPr lang="en-US" sz="2000" dirty="0" smtClean="0"/>
            <a:t>20%</a:t>
          </a:r>
          <a:r>
            <a:rPr lang="zh-CN" altLang="en-US" sz="2000" dirty="0" smtClean="0"/>
            <a:t>；</a:t>
          </a:r>
          <a:endParaRPr lang="zh-CN" altLang="en-US" sz="2000" dirty="0"/>
        </a:p>
      </dgm:t>
    </dgm:pt>
    <dgm:pt modelId="{C2396117-F2BB-4DDC-8265-58A31884DF42}" type="parTrans" cxnId="{2FBB6A0A-C6E7-42C7-A52F-9EBFF063DA64}">
      <dgm:prSet/>
      <dgm:spPr/>
      <dgm:t>
        <a:bodyPr/>
        <a:lstStyle/>
        <a:p>
          <a:endParaRPr lang="zh-CN" altLang="en-US"/>
        </a:p>
      </dgm:t>
    </dgm:pt>
    <dgm:pt modelId="{9D10AB73-567E-4544-86CD-5966867FBACA}" type="sibTrans" cxnId="{2FBB6A0A-C6E7-42C7-A52F-9EBFF063DA64}">
      <dgm:prSet/>
      <dgm:spPr/>
      <dgm:t>
        <a:bodyPr/>
        <a:lstStyle/>
        <a:p>
          <a:endParaRPr lang="zh-CN" altLang="en-US"/>
        </a:p>
      </dgm:t>
    </dgm:pt>
    <dgm:pt modelId="{D4367526-3AB6-444E-8EFC-26389C1EC61C}">
      <dgm:prSet custT="1">
        <dgm:style>
          <a:lnRef idx="2">
            <a:schemeClr val="accent6"/>
          </a:lnRef>
          <a:fillRef idx="1">
            <a:schemeClr val="lt1"/>
          </a:fillRef>
          <a:effectRef idx="0">
            <a:schemeClr val="accent6"/>
          </a:effectRef>
          <a:fontRef idx="minor">
            <a:schemeClr val="dk1"/>
          </a:fontRef>
        </dgm:style>
      </dgm:prSet>
      <dgm:spPr/>
      <dgm:t>
        <a:bodyPr/>
        <a:lstStyle/>
        <a:p>
          <a:pPr>
            <a:lnSpc>
              <a:spcPct val="150000"/>
            </a:lnSpc>
          </a:pPr>
          <a:r>
            <a:rPr lang="en-US" sz="2000" dirty="0" smtClean="0"/>
            <a:t>233</a:t>
          </a:r>
          <a:r>
            <a:rPr lang="zh-CN" sz="2000" dirty="0" smtClean="0"/>
            <a:t>种脊椎动物面临灭绝</a:t>
          </a:r>
          <a:r>
            <a:rPr lang="zh-CN" altLang="en-US" sz="2000" dirty="0" smtClean="0"/>
            <a:t>（</a:t>
          </a:r>
          <a:r>
            <a:rPr lang="en-US" altLang="zh-CN" sz="2000" dirty="0" smtClean="0"/>
            <a:t>IUCN Red List 2003</a:t>
          </a:r>
          <a:r>
            <a:rPr lang="zh-CN" altLang="en-US" sz="2000" dirty="0" smtClean="0"/>
            <a:t>）；</a:t>
          </a:r>
          <a:endParaRPr lang="zh-CN" altLang="en-US" sz="2000" dirty="0"/>
        </a:p>
      </dgm:t>
    </dgm:pt>
    <dgm:pt modelId="{099A1B27-14A9-4AD0-B586-42DAC90A3ACB}" type="parTrans" cxnId="{5EB4D657-B687-44CC-A42F-4804F3C91DFC}">
      <dgm:prSet/>
      <dgm:spPr/>
      <dgm:t>
        <a:bodyPr/>
        <a:lstStyle/>
        <a:p>
          <a:endParaRPr lang="zh-CN" altLang="en-US"/>
        </a:p>
      </dgm:t>
    </dgm:pt>
    <dgm:pt modelId="{4BF89298-1797-427B-B616-918219D8F1AB}" type="sibTrans" cxnId="{5EB4D657-B687-44CC-A42F-4804F3C91DFC}">
      <dgm:prSet/>
      <dgm:spPr/>
      <dgm:t>
        <a:bodyPr/>
        <a:lstStyle/>
        <a:p>
          <a:endParaRPr lang="zh-CN" altLang="en-US"/>
        </a:p>
      </dgm:t>
    </dgm:pt>
    <dgm:pt modelId="{B5B38A4B-0A0F-4FBF-9098-03777580B1F9}">
      <dgm:prSet custT="1">
        <dgm:style>
          <a:lnRef idx="2">
            <a:schemeClr val="accent6"/>
          </a:lnRef>
          <a:fillRef idx="1">
            <a:schemeClr val="lt1"/>
          </a:fillRef>
          <a:effectRef idx="0">
            <a:schemeClr val="accent6"/>
          </a:effectRef>
          <a:fontRef idx="minor">
            <a:schemeClr val="dk1"/>
          </a:fontRef>
        </dgm:style>
      </dgm:prSet>
      <dgm:spPr/>
      <dgm:t>
        <a:bodyPr/>
        <a:lstStyle/>
        <a:p>
          <a:pPr>
            <a:lnSpc>
              <a:spcPct val="150000"/>
            </a:lnSpc>
          </a:pPr>
          <a:r>
            <a:rPr lang="zh-CN" sz="2000" dirty="0" smtClean="0"/>
            <a:t>约</a:t>
          </a:r>
          <a:r>
            <a:rPr lang="en-US" sz="2000" dirty="0" smtClean="0"/>
            <a:t>44%</a:t>
          </a:r>
          <a:r>
            <a:rPr lang="zh-CN" sz="2000" dirty="0" smtClean="0"/>
            <a:t>的野生动物呈数量下降趋势</a:t>
          </a:r>
          <a:r>
            <a:rPr lang="zh-CN" altLang="en-US" sz="2000" dirty="0" smtClean="0"/>
            <a:t>（</a:t>
          </a:r>
          <a:r>
            <a:rPr lang="en-US" altLang="zh-CN" sz="2000" dirty="0" smtClean="0"/>
            <a:t>1996-2000</a:t>
          </a:r>
          <a:r>
            <a:rPr lang="zh-CN" altLang="en-US" sz="2000" dirty="0" smtClean="0"/>
            <a:t>数据）。</a:t>
          </a:r>
          <a:endParaRPr lang="zh-CN" altLang="en-US" sz="2000" dirty="0"/>
        </a:p>
      </dgm:t>
    </dgm:pt>
    <dgm:pt modelId="{2E3A89FC-0CF8-4B03-819A-D5AE0A319294}" type="parTrans" cxnId="{0B3AE2B6-0F1A-4AFD-9215-CAE62E169032}">
      <dgm:prSet/>
      <dgm:spPr/>
      <dgm:t>
        <a:bodyPr/>
        <a:lstStyle/>
        <a:p>
          <a:endParaRPr lang="zh-CN" altLang="en-US"/>
        </a:p>
      </dgm:t>
    </dgm:pt>
    <dgm:pt modelId="{09BFB66B-D7BC-430D-853F-7A70A2E97992}" type="sibTrans" cxnId="{0B3AE2B6-0F1A-4AFD-9215-CAE62E169032}">
      <dgm:prSet/>
      <dgm:spPr/>
      <dgm:t>
        <a:bodyPr/>
        <a:lstStyle/>
        <a:p>
          <a:endParaRPr lang="zh-CN" altLang="en-US"/>
        </a:p>
      </dgm:t>
    </dgm:pt>
    <dgm:pt modelId="{A6936CA2-CA58-4264-BDD4-F5DFE4FA7958}" type="pres">
      <dgm:prSet presAssocID="{6E3B6A5A-BED0-4086-8513-259C1FAFADEC}" presName="linear" presStyleCnt="0">
        <dgm:presLayoutVars>
          <dgm:animLvl val="lvl"/>
          <dgm:resizeHandles val="exact"/>
        </dgm:presLayoutVars>
      </dgm:prSet>
      <dgm:spPr/>
      <dgm:t>
        <a:bodyPr/>
        <a:lstStyle/>
        <a:p>
          <a:endParaRPr lang="zh-CN" altLang="en-US"/>
        </a:p>
      </dgm:t>
    </dgm:pt>
    <dgm:pt modelId="{6292A93A-6B72-4040-AF6D-E13363330AFC}" type="pres">
      <dgm:prSet presAssocID="{CC5FC1D1-7AFF-48F3-A9A0-7D637A394BF5}" presName="parentText" presStyleLbl="node1" presStyleIdx="0" presStyleCnt="1" custScaleY="64065" custLinFactNeighborY="-50073">
        <dgm:presLayoutVars>
          <dgm:chMax val="0"/>
          <dgm:bulletEnabled val="1"/>
        </dgm:presLayoutVars>
      </dgm:prSet>
      <dgm:spPr/>
      <dgm:t>
        <a:bodyPr/>
        <a:lstStyle/>
        <a:p>
          <a:endParaRPr lang="zh-CN" altLang="en-US"/>
        </a:p>
      </dgm:t>
    </dgm:pt>
    <dgm:pt modelId="{7D54BC71-091E-49B0-BD6F-361FA512D312}" type="pres">
      <dgm:prSet presAssocID="{CC5FC1D1-7AFF-48F3-A9A0-7D637A394BF5}" presName="childText" presStyleLbl="revTx" presStyleIdx="0" presStyleCnt="1" custScaleY="103217" custLinFactNeighborX="-348" custLinFactNeighborY="-48773">
        <dgm:presLayoutVars>
          <dgm:bulletEnabled val="1"/>
        </dgm:presLayoutVars>
      </dgm:prSet>
      <dgm:spPr/>
      <dgm:t>
        <a:bodyPr/>
        <a:lstStyle/>
        <a:p>
          <a:endParaRPr lang="zh-CN" altLang="en-US"/>
        </a:p>
      </dgm:t>
    </dgm:pt>
  </dgm:ptLst>
  <dgm:cxnLst>
    <dgm:cxn modelId="{0B3AE2B6-0F1A-4AFD-9215-CAE62E169032}" srcId="{CC5FC1D1-7AFF-48F3-A9A0-7D637A394BF5}" destId="{B5B38A4B-0A0F-4FBF-9098-03777580B1F9}" srcOrd="2" destOrd="0" parTransId="{2E3A89FC-0CF8-4B03-819A-D5AE0A319294}" sibTransId="{09BFB66B-D7BC-430D-853F-7A70A2E97992}"/>
    <dgm:cxn modelId="{F5F8301D-5983-4B4F-8693-D29683C5B4A8}" type="presOf" srcId="{3B9B9D70-5429-40E4-8BF6-35B7A6F4EA6F}" destId="{7D54BC71-091E-49B0-BD6F-361FA512D312}" srcOrd="0" destOrd="0" presId="urn:microsoft.com/office/officeart/2005/8/layout/vList2"/>
    <dgm:cxn modelId="{1483B264-1558-4552-8330-7B02A0350A1E}" type="presOf" srcId="{6E3B6A5A-BED0-4086-8513-259C1FAFADEC}" destId="{A6936CA2-CA58-4264-BDD4-F5DFE4FA7958}" srcOrd="0" destOrd="0" presId="urn:microsoft.com/office/officeart/2005/8/layout/vList2"/>
    <dgm:cxn modelId="{7FDC7B8C-EC71-4BF5-AF65-A8A974A5D00D}" type="presOf" srcId="{B5B38A4B-0A0F-4FBF-9098-03777580B1F9}" destId="{7D54BC71-091E-49B0-BD6F-361FA512D312}" srcOrd="0" destOrd="2" presId="urn:microsoft.com/office/officeart/2005/8/layout/vList2"/>
    <dgm:cxn modelId="{3739B00C-EDB5-42B0-8324-AAE6750B85A3}" type="presOf" srcId="{D4367526-3AB6-444E-8EFC-26389C1EC61C}" destId="{7D54BC71-091E-49B0-BD6F-361FA512D312}" srcOrd="0" destOrd="1" presId="urn:microsoft.com/office/officeart/2005/8/layout/vList2"/>
    <dgm:cxn modelId="{DB12F212-D758-430D-8022-0CE0BDE18B21}" srcId="{6E3B6A5A-BED0-4086-8513-259C1FAFADEC}" destId="{CC5FC1D1-7AFF-48F3-A9A0-7D637A394BF5}" srcOrd="0" destOrd="0" parTransId="{57B0B0FC-6F3E-4685-A0AF-B64E76A1D854}" sibTransId="{CE1AE9E1-8E8B-475B-AF11-3A964A2BDEAE}"/>
    <dgm:cxn modelId="{5EB4D657-B687-44CC-A42F-4804F3C91DFC}" srcId="{CC5FC1D1-7AFF-48F3-A9A0-7D637A394BF5}" destId="{D4367526-3AB6-444E-8EFC-26389C1EC61C}" srcOrd="1" destOrd="0" parTransId="{099A1B27-14A9-4AD0-B586-42DAC90A3ACB}" sibTransId="{4BF89298-1797-427B-B616-918219D8F1AB}"/>
    <dgm:cxn modelId="{FD4ABC18-4BF6-4630-8D5A-36EBD603D31D}" type="presOf" srcId="{CC5FC1D1-7AFF-48F3-A9A0-7D637A394BF5}" destId="{6292A93A-6B72-4040-AF6D-E13363330AFC}" srcOrd="0" destOrd="0" presId="urn:microsoft.com/office/officeart/2005/8/layout/vList2"/>
    <dgm:cxn modelId="{2FBB6A0A-C6E7-42C7-A52F-9EBFF063DA64}" srcId="{CC5FC1D1-7AFF-48F3-A9A0-7D637A394BF5}" destId="{3B9B9D70-5429-40E4-8BF6-35B7A6F4EA6F}" srcOrd="0" destOrd="0" parTransId="{C2396117-F2BB-4DDC-8265-58A31884DF42}" sibTransId="{9D10AB73-567E-4544-86CD-5966867FBACA}"/>
    <dgm:cxn modelId="{D385E4A5-4DF0-4149-AF68-5DA0325C2815}" type="presParOf" srcId="{A6936CA2-CA58-4264-BDD4-F5DFE4FA7958}" destId="{6292A93A-6B72-4040-AF6D-E13363330AFC}" srcOrd="0" destOrd="0" presId="urn:microsoft.com/office/officeart/2005/8/layout/vList2"/>
    <dgm:cxn modelId="{6878D954-92A1-463F-83F1-04B030DFE7B5}" type="presParOf" srcId="{A6936CA2-CA58-4264-BDD4-F5DFE4FA7958}" destId="{7D54BC71-091E-49B0-BD6F-361FA512D312}" srcOrd="1"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4D73F2F-DDDD-4D47-A5D8-FF3F9BA9017C}" type="doc">
      <dgm:prSet loTypeId="urn:microsoft.com/office/officeart/2005/8/layout/pList2" loCatId="list" qsTypeId="urn:microsoft.com/office/officeart/2005/8/quickstyle/simple1" qsCatId="simple" csTypeId="urn:microsoft.com/office/officeart/2005/8/colors/accent1_2" csCatId="accent1" phldr="1"/>
      <dgm:spPr/>
    </dgm:pt>
    <dgm:pt modelId="{A04DF097-A848-47D3-A0AD-9105C2A40E75}">
      <dgm:prSet phldrT="[文本]">
        <dgm:style>
          <a:lnRef idx="3">
            <a:schemeClr val="lt1"/>
          </a:lnRef>
          <a:fillRef idx="1">
            <a:schemeClr val="accent6"/>
          </a:fillRef>
          <a:effectRef idx="1">
            <a:schemeClr val="accent6"/>
          </a:effectRef>
          <a:fontRef idx="minor">
            <a:schemeClr val="lt1"/>
          </a:fontRef>
        </dgm:style>
      </dgm:prSet>
      <dgm:spPr/>
      <dgm:t>
        <a:bodyPr/>
        <a:lstStyle/>
        <a:p>
          <a:pPr rtl="0"/>
          <a:r>
            <a:rPr lang="zh-CN" dirty="0" smtClean="0"/>
            <a:t>生物物种资源家底不清，调查和编目任务繁重</a:t>
          </a:r>
          <a:endParaRPr lang="zh-CN" altLang="en-US" dirty="0"/>
        </a:p>
      </dgm:t>
    </dgm:pt>
    <dgm:pt modelId="{8EDA778D-4B74-4542-96B6-157CB8E26A60}" type="parTrans" cxnId="{CE1A321F-6E55-40A4-9937-E8664DD0CFA3}">
      <dgm:prSet/>
      <dgm:spPr/>
      <dgm:t>
        <a:bodyPr/>
        <a:lstStyle/>
        <a:p>
          <a:endParaRPr lang="zh-CN" altLang="en-US"/>
        </a:p>
      </dgm:t>
    </dgm:pt>
    <dgm:pt modelId="{53114C18-9C4B-47B5-AB56-9DBF2822C6D7}" type="sibTrans" cxnId="{CE1A321F-6E55-40A4-9937-E8664DD0CFA3}">
      <dgm:prSet/>
      <dgm:spPr/>
      <dgm:t>
        <a:bodyPr/>
        <a:lstStyle/>
        <a:p>
          <a:endParaRPr lang="zh-CN" altLang="en-US"/>
        </a:p>
      </dgm:t>
    </dgm:pt>
    <dgm:pt modelId="{4EF742AF-9915-400B-A870-8DF8918020D5}">
      <dgm:prSet phldrT="[文本]">
        <dgm:style>
          <a:lnRef idx="3">
            <a:schemeClr val="lt1"/>
          </a:lnRef>
          <a:fillRef idx="1">
            <a:schemeClr val="accent6"/>
          </a:fillRef>
          <a:effectRef idx="1">
            <a:schemeClr val="accent6"/>
          </a:effectRef>
          <a:fontRef idx="minor">
            <a:schemeClr val="lt1"/>
          </a:fontRef>
        </dgm:style>
      </dgm:prSet>
      <dgm:spPr/>
      <dgm:t>
        <a:bodyPr/>
        <a:lstStyle/>
        <a:p>
          <a:r>
            <a:rPr lang="zh-CN" dirty="0" smtClean="0"/>
            <a:t>生物多样性保护法律和政策体系</a:t>
          </a:r>
          <a:r>
            <a:rPr lang="zh-CN" altLang="en-US" dirty="0" smtClean="0"/>
            <a:t>尚</a:t>
          </a:r>
          <a:r>
            <a:rPr lang="zh-CN" dirty="0" smtClean="0"/>
            <a:t>不完善</a:t>
          </a:r>
          <a:endParaRPr lang="zh-CN" altLang="en-US" dirty="0"/>
        </a:p>
      </dgm:t>
    </dgm:pt>
    <dgm:pt modelId="{59BBBCBB-6114-413C-9F2C-C3B2F43CD651}" type="parTrans" cxnId="{CB51B378-9820-44D8-9755-5C3503006EFF}">
      <dgm:prSet/>
      <dgm:spPr/>
      <dgm:t>
        <a:bodyPr/>
        <a:lstStyle/>
        <a:p>
          <a:endParaRPr lang="zh-CN" altLang="en-US"/>
        </a:p>
      </dgm:t>
    </dgm:pt>
    <dgm:pt modelId="{53A8DBA0-610D-488B-B014-81B1B468EF4C}" type="sibTrans" cxnId="{CB51B378-9820-44D8-9755-5C3503006EFF}">
      <dgm:prSet/>
      <dgm:spPr/>
      <dgm:t>
        <a:bodyPr/>
        <a:lstStyle/>
        <a:p>
          <a:endParaRPr lang="zh-CN" altLang="en-US"/>
        </a:p>
      </dgm:t>
    </dgm:pt>
    <dgm:pt modelId="{DE5D4BAB-E2EA-4A22-99BE-F31187C05F10}" type="pres">
      <dgm:prSet presAssocID="{94D73F2F-DDDD-4D47-A5D8-FF3F9BA9017C}" presName="Name0" presStyleCnt="0">
        <dgm:presLayoutVars>
          <dgm:dir/>
          <dgm:resizeHandles val="exact"/>
        </dgm:presLayoutVars>
      </dgm:prSet>
      <dgm:spPr/>
    </dgm:pt>
    <dgm:pt modelId="{021D1715-838E-4338-B438-B174E703DA71}" type="pres">
      <dgm:prSet presAssocID="{94D73F2F-DDDD-4D47-A5D8-FF3F9BA9017C}" presName="bkgdShp" presStyleLbl="alignAccFollowNode1" presStyleIdx="0" presStyleCnt="1"/>
      <dgm:spPr/>
    </dgm:pt>
    <dgm:pt modelId="{6B9381C6-F7E9-4025-A5F8-F20DE01BD2AA}" type="pres">
      <dgm:prSet presAssocID="{94D73F2F-DDDD-4D47-A5D8-FF3F9BA9017C}" presName="linComp" presStyleCnt="0"/>
      <dgm:spPr/>
    </dgm:pt>
    <dgm:pt modelId="{17534351-124E-45F4-84C3-B87D3838B5EB}" type="pres">
      <dgm:prSet presAssocID="{A04DF097-A848-47D3-A0AD-9105C2A40E75}" presName="compNode" presStyleCnt="0"/>
      <dgm:spPr/>
    </dgm:pt>
    <dgm:pt modelId="{756A4E99-8A93-4CF3-A7CD-F726D3D7117F}" type="pres">
      <dgm:prSet presAssocID="{A04DF097-A848-47D3-A0AD-9105C2A40E75}" presName="node" presStyleLbl="node1" presStyleIdx="0" presStyleCnt="2" custScaleY="58000">
        <dgm:presLayoutVars>
          <dgm:bulletEnabled val="1"/>
        </dgm:presLayoutVars>
      </dgm:prSet>
      <dgm:spPr/>
      <dgm:t>
        <a:bodyPr/>
        <a:lstStyle/>
        <a:p>
          <a:endParaRPr lang="zh-CN" altLang="en-US"/>
        </a:p>
      </dgm:t>
    </dgm:pt>
    <dgm:pt modelId="{7494BECD-7E8D-4F82-A311-E7E2CC47CA1F}" type="pres">
      <dgm:prSet presAssocID="{A04DF097-A848-47D3-A0AD-9105C2A40E75}" presName="invisiNode" presStyleLbl="node1" presStyleIdx="0" presStyleCnt="2"/>
      <dgm:spPr/>
    </dgm:pt>
    <dgm:pt modelId="{19C2E792-BF24-49EB-B92A-A38761C11D77}" type="pres">
      <dgm:prSet presAssocID="{A04DF097-A848-47D3-A0AD-9105C2A40E75}" presName="imagNode" presStyleLbl="fgImgPlace1" presStyleIdx="0" presStyleCnt="2" custScaleY="151143"/>
      <dgm:spPr>
        <a:blipFill rotWithShape="0">
          <a:blip xmlns:r="http://schemas.openxmlformats.org/officeDocument/2006/relationships" r:embed="rId1"/>
          <a:stretch>
            <a:fillRect/>
          </a:stretch>
        </a:blipFill>
      </dgm:spPr>
    </dgm:pt>
    <dgm:pt modelId="{D99267CD-EC10-437A-806D-4A0D0103DA89}" type="pres">
      <dgm:prSet presAssocID="{53114C18-9C4B-47B5-AB56-9DBF2822C6D7}" presName="sibTrans" presStyleLbl="sibTrans2D1" presStyleIdx="0" presStyleCnt="0"/>
      <dgm:spPr/>
      <dgm:t>
        <a:bodyPr/>
        <a:lstStyle/>
        <a:p>
          <a:endParaRPr lang="zh-CN" altLang="en-US"/>
        </a:p>
      </dgm:t>
    </dgm:pt>
    <dgm:pt modelId="{C8F6B4F3-5D44-4234-A7F0-4CC39851F28E}" type="pres">
      <dgm:prSet presAssocID="{4EF742AF-9915-400B-A870-8DF8918020D5}" presName="compNode" presStyleCnt="0"/>
      <dgm:spPr/>
    </dgm:pt>
    <dgm:pt modelId="{DD678EF6-3A02-4495-938B-410500930A86}" type="pres">
      <dgm:prSet presAssocID="{4EF742AF-9915-400B-A870-8DF8918020D5}" presName="node" presStyleLbl="node1" presStyleIdx="1" presStyleCnt="2" custScaleY="60543">
        <dgm:presLayoutVars>
          <dgm:bulletEnabled val="1"/>
        </dgm:presLayoutVars>
      </dgm:prSet>
      <dgm:spPr/>
      <dgm:t>
        <a:bodyPr/>
        <a:lstStyle/>
        <a:p>
          <a:endParaRPr lang="zh-CN" altLang="en-US"/>
        </a:p>
      </dgm:t>
    </dgm:pt>
    <dgm:pt modelId="{63FFDBAE-6857-4FEF-BEFF-70DAA9B672D9}" type="pres">
      <dgm:prSet presAssocID="{4EF742AF-9915-400B-A870-8DF8918020D5}" presName="invisiNode" presStyleLbl="node1" presStyleIdx="1" presStyleCnt="2"/>
      <dgm:spPr/>
    </dgm:pt>
    <dgm:pt modelId="{FA3A49DC-8338-4D8C-A7E0-A34FA3BA9F69}" type="pres">
      <dgm:prSet presAssocID="{4EF742AF-9915-400B-A870-8DF8918020D5}" presName="imagNode" presStyleLbl="fgImgPlace1" presStyleIdx="1" presStyleCnt="2" custScaleY="159621"/>
      <dgm:spPr>
        <a:blipFill rotWithShape="0">
          <a:blip xmlns:r="http://schemas.openxmlformats.org/officeDocument/2006/relationships" r:embed="rId2"/>
          <a:stretch>
            <a:fillRect/>
          </a:stretch>
        </a:blipFill>
      </dgm:spPr>
    </dgm:pt>
  </dgm:ptLst>
  <dgm:cxnLst>
    <dgm:cxn modelId="{7DAEEF1F-28E2-4C98-B20C-1653A2F06EB0}" type="presOf" srcId="{A04DF097-A848-47D3-A0AD-9105C2A40E75}" destId="{756A4E99-8A93-4CF3-A7CD-F726D3D7117F}" srcOrd="0" destOrd="0" presId="urn:microsoft.com/office/officeart/2005/8/layout/pList2"/>
    <dgm:cxn modelId="{196416A3-FDD6-4B56-8355-514BB71E4CA5}" type="presOf" srcId="{4EF742AF-9915-400B-A870-8DF8918020D5}" destId="{DD678EF6-3A02-4495-938B-410500930A86}" srcOrd="0" destOrd="0" presId="urn:microsoft.com/office/officeart/2005/8/layout/pList2"/>
    <dgm:cxn modelId="{CB51B378-9820-44D8-9755-5C3503006EFF}" srcId="{94D73F2F-DDDD-4D47-A5D8-FF3F9BA9017C}" destId="{4EF742AF-9915-400B-A870-8DF8918020D5}" srcOrd="1" destOrd="0" parTransId="{59BBBCBB-6114-413C-9F2C-C3B2F43CD651}" sibTransId="{53A8DBA0-610D-488B-B014-81B1B468EF4C}"/>
    <dgm:cxn modelId="{CE1A321F-6E55-40A4-9937-E8664DD0CFA3}" srcId="{94D73F2F-DDDD-4D47-A5D8-FF3F9BA9017C}" destId="{A04DF097-A848-47D3-A0AD-9105C2A40E75}" srcOrd="0" destOrd="0" parTransId="{8EDA778D-4B74-4542-96B6-157CB8E26A60}" sibTransId="{53114C18-9C4B-47B5-AB56-9DBF2822C6D7}"/>
    <dgm:cxn modelId="{4DB9CE07-2889-4C05-9CC0-3464D261E46B}" type="presOf" srcId="{94D73F2F-DDDD-4D47-A5D8-FF3F9BA9017C}" destId="{DE5D4BAB-E2EA-4A22-99BE-F31187C05F10}" srcOrd="0" destOrd="0" presId="urn:microsoft.com/office/officeart/2005/8/layout/pList2"/>
    <dgm:cxn modelId="{AEE6ACA7-6B3A-48AF-B790-1EA9912DF222}" type="presOf" srcId="{53114C18-9C4B-47B5-AB56-9DBF2822C6D7}" destId="{D99267CD-EC10-437A-806D-4A0D0103DA89}" srcOrd="0" destOrd="0" presId="urn:microsoft.com/office/officeart/2005/8/layout/pList2"/>
    <dgm:cxn modelId="{56CE5273-5E06-4C69-A5D8-92AB8EE6BD26}" type="presParOf" srcId="{DE5D4BAB-E2EA-4A22-99BE-F31187C05F10}" destId="{021D1715-838E-4338-B438-B174E703DA71}" srcOrd="0" destOrd="0" presId="urn:microsoft.com/office/officeart/2005/8/layout/pList2"/>
    <dgm:cxn modelId="{58E75E92-6293-4937-B6D4-3AC576E97E6A}" type="presParOf" srcId="{DE5D4BAB-E2EA-4A22-99BE-F31187C05F10}" destId="{6B9381C6-F7E9-4025-A5F8-F20DE01BD2AA}" srcOrd="1" destOrd="0" presId="urn:microsoft.com/office/officeart/2005/8/layout/pList2"/>
    <dgm:cxn modelId="{46EC8154-836A-46E7-B41B-37F32D1D88EF}" type="presParOf" srcId="{6B9381C6-F7E9-4025-A5F8-F20DE01BD2AA}" destId="{17534351-124E-45F4-84C3-B87D3838B5EB}" srcOrd="0" destOrd="0" presId="urn:microsoft.com/office/officeart/2005/8/layout/pList2"/>
    <dgm:cxn modelId="{A54C020A-A306-40BC-B305-3F54AE164909}" type="presParOf" srcId="{17534351-124E-45F4-84C3-B87D3838B5EB}" destId="{756A4E99-8A93-4CF3-A7CD-F726D3D7117F}" srcOrd="0" destOrd="0" presId="urn:microsoft.com/office/officeart/2005/8/layout/pList2"/>
    <dgm:cxn modelId="{149BA1E2-1153-4110-8670-11BF31207F08}" type="presParOf" srcId="{17534351-124E-45F4-84C3-B87D3838B5EB}" destId="{7494BECD-7E8D-4F82-A311-E7E2CC47CA1F}" srcOrd="1" destOrd="0" presId="urn:microsoft.com/office/officeart/2005/8/layout/pList2"/>
    <dgm:cxn modelId="{D056F405-7F7B-40E3-84ED-46603931DFE6}" type="presParOf" srcId="{17534351-124E-45F4-84C3-B87D3838B5EB}" destId="{19C2E792-BF24-49EB-B92A-A38761C11D77}" srcOrd="2" destOrd="0" presId="urn:microsoft.com/office/officeart/2005/8/layout/pList2"/>
    <dgm:cxn modelId="{D510DBB3-A163-4AD7-915F-7C77A0A20ACE}" type="presParOf" srcId="{6B9381C6-F7E9-4025-A5F8-F20DE01BD2AA}" destId="{D99267CD-EC10-437A-806D-4A0D0103DA89}" srcOrd="1" destOrd="0" presId="urn:microsoft.com/office/officeart/2005/8/layout/pList2"/>
    <dgm:cxn modelId="{8B9E2F12-F21A-499A-A1E2-89F55EC144EF}" type="presParOf" srcId="{6B9381C6-F7E9-4025-A5F8-F20DE01BD2AA}" destId="{C8F6B4F3-5D44-4234-A7F0-4CC39851F28E}" srcOrd="2" destOrd="0" presId="urn:microsoft.com/office/officeart/2005/8/layout/pList2"/>
    <dgm:cxn modelId="{9FE50648-D712-4D41-9602-D952AB70B6C6}" type="presParOf" srcId="{C8F6B4F3-5D44-4234-A7F0-4CC39851F28E}" destId="{DD678EF6-3A02-4495-938B-410500930A86}" srcOrd="0" destOrd="0" presId="urn:microsoft.com/office/officeart/2005/8/layout/pList2"/>
    <dgm:cxn modelId="{03786AC9-1A75-49BB-A97B-05A57F9479FB}" type="presParOf" srcId="{C8F6B4F3-5D44-4234-A7F0-4CC39851F28E}" destId="{63FFDBAE-6857-4FEF-BEFF-70DAA9B672D9}" srcOrd="1" destOrd="0" presId="urn:microsoft.com/office/officeart/2005/8/layout/pList2"/>
    <dgm:cxn modelId="{D57D472C-D5E0-4A8A-A96E-728DE85BBB59}" type="presParOf" srcId="{C8F6B4F3-5D44-4234-A7F0-4CC39851F28E}" destId="{FA3A49DC-8338-4D8C-A7E0-A34FA3BA9F69}" srcOrd="2" destOrd="0" presId="urn:microsoft.com/office/officeart/2005/8/layout/p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4D73F2F-DDDD-4D47-A5D8-FF3F9BA9017C}" type="doc">
      <dgm:prSet loTypeId="urn:microsoft.com/office/officeart/2005/8/layout/pList2" loCatId="list" qsTypeId="urn:microsoft.com/office/officeart/2005/8/quickstyle/simple1" qsCatId="simple" csTypeId="urn:microsoft.com/office/officeart/2005/8/colors/accent1_2" csCatId="accent1" phldr="1"/>
      <dgm:spPr/>
    </dgm:pt>
    <dgm:pt modelId="{A04DF097-A848-47D3-A0AD-9105C2A40E75}">
      <dgm:prSet phldrT="[文本]" custT="1">
        <dgm:style>
          <a:lnRef idx="3">
            <a:schemeClr val="lt1"/>
          </a:lnRef>
          <a:fillRef idx="1">
            <a:schemeClr val="accent6"/>
          </a:fillRef>
          <a:effectRef idx="1">
            <a:schemeClr val="accent6"/>
          </a:effectRef>
          <a:fontRef idx="minor">
            <a:schemeClr val="lt1"/>
          </a:fontRef>
        </dgm:style>
      </dgm:prSet>
      <dgm:spPr/>
      <dgm:t>
        <a:bodyPr/>
        <a:lstStyle/>
        <a:p>
          <a:pPr rtl="0"/>
          <a:r>
            <a:rPr lang="zh-CN" altLang="en-US" sz="2400" dirty="0" smtClean="0"/>
            <a:t>生物多样性的监测和预警体系尚未建立</a:t>
          </a:r>
          <a:endParaRPr lang="zh-CN" altLang="en-US" sz="2400" dirty="0"/>
        </a:p>
      </dgm:t>
    </dgm:pt>
    <dgm:pt modelId="{8EDA778D-4B74-4542-96B6-157CB8E26A60}" type="parTrans" cxnId="{CE1A321F-6E55-40A4-9937-E8664DD0CFA3}">
      <dgm:prSet/>
      <dgm:spPr/>
      <dgm:t>
        <a:bodyPr/>
        <a:lstStyle/>
        <a:p>
          <a:endParaRPr lang="zh-CN" altLang="en-US"/>
        </a:p>
      </dgm:t>
    </dgm:pt>
    <dgm:pt modelId="{53114C18-9C4B-47B5-AB56-9DBF2822C6D7}" type="sibTrans" cxnId="{CE1A321F-6E55-40A4-9937-E8664DD0CFA3}">
      <dgm:prSet/>
      <dgm:spPr/>
      <dgm:t>
        <a:bodyPr/>
        <a:lstStyle/>
        <a:p>
          <a:endParaRPr lang="zh-CN" altLang="en-US"/>
        </a:p>
      </dgm:t>
    </dgm:pt>
    <dgm:pt modelId="{4EF742AF-9915-400B-A870-8DF8918020D5}">
      <dgm:prSet phldrT="[文本]" custT="1">
        <dgm:style>
          <a:lnRef idx="3">
            <a:schemeClr val="lt1"/>
          </a:lnRef>
          <a:fillRef idx="1">
            <a:schemeClr val="accent6"/>
          </a:fillRef>
          <a:effectRef idx="1">
            <a:schemeClr val="accent6"/>
          </a:effectRef>
          <a:fontRef idx="minor">
            <a:schemeClr val="lt1"/>
          </a:fontRef>
        </dgm:style>
      </dgm:prSet>
      <dgm:spPr/>
      <dgm:t>
        <a:bodyPr/>
        <a:lstStyle/>
        <a:p>
          <a:pPr rtl="0"/>
          <a:r>
            <a:rPr lang="zh-CN" altLang="en-US" sz="2400" dirty="0" smtClean="0"/>
            <a:t>投入不足和管护水平相对滞后</a:t>
          </a:r>
          <a:endParaRPr lang="zh-CN" altLang="en-US" sz="2400" dirty="0"/>
        </a:p>
      </dgm:t>
    </dgm:pt>
    <dgm:pt modelId="{59BBBCBB-6114-413C-9F2C-C3B2F43CD651}" type="parTrans" cxnId="{CB51B378-9820-44D8-9755-5C3503006EFF}">
      <dgm:prSet/>
      <dgm:spPr/>
      <dgm:t>
        <a:bodyPr/>
        <a:lstStyle/>
        <a:p>
          <a:endParaRPr lang="zh-CN" altLang="en-US"/>
        </a:p>
      </dgm:t>
    </dgm:pt>
    <dgm:pt modelId="{53A8DBA0-610D-488B-B014-81B1B468EF4C}" type="sibTrans" cxnId="{CB51B378-9820-44D8-9755-5C3503006EFF}">
      <dgm:prSet/>
      <dgm:spPr/>
      <dgm:t>
        <a:bodyPr/>
        <a:lstStyle/>
        <a:p>
          <a:endParaRPr lang="zh-CN" altLang="en-US"/>
        </a:p>
      </dgm:t>
    </dgm:pt>
    <dgm:pt modelId="{DE5D4BAB-E2EA-4A22-99BE-F31187C05F10}" type="pres">
      <dgm:prSet presAssocID="{94D73F2F-DDDD-4D47-A5D8-FF3F9BA9017C}" presName="Name0" presStyleCnt="0">
        <dgm:presLayoutVars>
          <dgm:dir/>
          <dgm:resizeHandles val="exact"/>
        </dgm:presLayoutVars>
      </dgm:prSet>
      <dgm:spPr/>
    </dgm:pt>
    <dgm:pt modelId="{021D1715-838E-4338-B438-B174E703DA71}" type="pres">
      <dgm:prSet presAssocID="{94D73F2F-DDDD-4D47-A5D8-FF3F9BA9017C}" presName="bkgdShp" presStyleLbl="alignAccFollowNode1" presStyleIdx="0" presStyleCnt="1"/>
      <dgm:spPr/>
    </dgm:pt>
    <dgm:pt modelId="{6B9381C6-F7E9-4025-A5F8-F20DE01BD2AA}" type="pres">
      <dgm:prSet presAssocID="{94D73F2F-DDDD-4D47-A5D8-FF3F9BA9017C}" presName="linComp" presStyleCnt="0"/>
      <dgm:spPr/>
    </dgm:pt>
    <dgm:pt modelId="{17534351-124E-45F4-84C3-B87D3838B5EB}" type="pres">
      <dgm:prSet presAssocID="{A04DF097-A848-47D3-A0AD-9105C2A40E75}" presName="compNode" presStyleCnt="0"/>
      <dgm:spPr/>
    </dgm:pt>
    <dgm:pt modelId="{756A4E99-8A93-4CF3-A7CD-F726D3D7117F}" type="pres">
      <dgm:prSet presAssocID="{A04DF097-A848-47D3-A0AD-9105C2A40E75}" presName="node" presStyleLbl="node1" presStyleIdx="0" presStyleCnt="2" custScaleY="60898" custLinFactNeighborX="253" custLinFactNeighborY="7304">
        <dgm:presLayoutVars>
          <dgm:bulletEnabled val="1"/>
        </dgm:presLayoutVars>
      </dgm:prSet>
      <dgm:spPr/>
      <dgm:t>
        <a:bodyPr/>
        <a:lstStyle/>
        <a:p>
          <a:endParaRPr lang="zh-CN" altLang="en-US"/>
        </a:p>
      </dgm:t>
    </dgm:pt>
    <dgm:pt modelId="{7494BECD-7E8D-4F82-A311-E7E2CC47CA1F}" type="pres">
      <dgm:prSet presAssocID="{A04DF097-A848-47D3-A0AD-9105C2A40E75}" presName="invisiNode" presStyleLbl="node1" presStyleIdx="0" presStyleCnt="2"/>
      <dgm:spPr/>
    </dgm:pt>
    <dgm:pt modelId="{19C2E792-BF24-49EB-B92A-A38761C11D77}" type="pres">
      <dgm:prSet presAssocID="{A04DF097-A848-47D3-A0AD-9105C2A40E75}" presName="imagNode" presStyleLbl="fgImgPlace1" presStyleIdx="0" presStyleCnt="2" custScaleY="185055"/>
      <dgm:spPr>
        <a:blipFill rotWithShape="0">
          <a:blip xmlns:r="http://schemas.openxmlformats.org/officeDocument/2006/relationships" r:embed="rId1"/>
          <a:stretch>
            <a:fillRect/>
          </a:stretch>
        </a:blipFill>
      </dgm:spPr>
    </dgm:pt>
    <dgm:pt modelId="{D99267CD-EC10-437A-806D-4A0D0103DA89}" type="pres">
      <dgm:prSet presAssocID="{53114C18-9C4B-47B5-AB56-9DBF2822C6D7}" presName="sibTrans" presStyleLbl="sibTrans2D1" presStyleIdx="0" presStyleCnt="0"/>
      <dgm:spPr/>
      <dgm:t>
        <a:bodyPr/>
        <a:lstStyle/>
        <a:p>
          <a:endParaRPr lang="zh-CN" altLang="en-US"/>
        </a:p>
      </dgm:t>
    </dgm:pt>
    <dgm:pt modelId="{C8F6B4F3-5D44-4234-A7F0-4CC39851F28E}" type="pres">
      <dgm:prSet presAssocID="{4EF742AF-9915-400B-A870-8DF8918020D5}" presName="compNode" presStyleCnt="0"/>
      <dgm:spPr/>
    </dgm:pt>
    <dgm:pt modelId="{DD678EF6-3A02-4495-938B-410500930A86}" type="pres">
      <dgm:prSet presAssocID="{4EF742AF-9915-400B-A870-8DF8918020D5}" presName="node" presStyleLbl="node1" presStyleIdx="1" presStyleCnt="2" custScaleY="60431">
        <dgm:presLayoutVars>
          <dgm:bulletEnabled val="1"/>
        </dgm:presLayoutVars>
      </dgm:prSet>
      <dgm:spPr/>
      <dgm:t>
        <a:bodyPr/>
        <a:lstStyle/>
        <a:p>
          <a:endParaRPr lang="zh-CN" altLang="en-US"/>
        </a:p>
      </dgm:t>
    </dgm:pt>
    <dgm:pt modelId="{63FFDBAE-6857-4FEF-BEFF-70DAA9B672D9}" type="pres">
      <dgm:prSet presAssocID="{4EF742AF-9915-400B-A870-8DF8918020D5}" presName="invisiNode" presStyleLbl="node1" presStyleIdx="1" presStyleCnt="2"/>
      <dgm:spPr/>
    </dgm:pt>
    <dgm:pt modelId="{FA3A49DC-8338-4D8C-A7E0-A34FA3BA9F69}" type="pres">
      <dgm:prSet presAssocID="{4EF742AF-9915-400B-A870-8DF8918020D5}" presName="imagNode" presStyleLbl="fgImgPlace1" presStyleIdx="1" presStyleCnt="2" custScaleY="187232"/>
      <dgm:spPr>
        <a:blipFill rotWithShape="0">
          <a:blip xmlns:r="http://schemas.openxmlformats.org/officeDocument/2006/relationships" r:embed="rId2"/>
          <a:stretch>
            <a:fillRect/>
          </a:stretch>
        </a:blipFill>
      </dgm:spPr>
    </dgm:pt>
  </dgm:ptLst>
  <dgm:cxnLst>
    <dgm:cxn modelId="{EF63573B-F9C3-4A6B-806F-5A5B32FAC3A4}" type="presOf" srcId="{94D73F2F-DDDD-4D47-A5D8-FF3F9BA9017C}" destId="{DE5D4BAB-E2EA-4A22-99BE-F31187C05F10}" srcOrd="0" destOrd="0" presId="urn:microsoft.com/office/officeart/2005/8/layout/pList2"/>
    <dgm:cxn modelId="{CB51B378-9820-44D8-9755-5C3503006EFF}" srcId="{94D73F2F-DDDD-4D47-A5D8-FF3F9BA9017C}" destId="{4EF742AF-9915-400B-A870-8DF8918020D5}" srcOrd="1" destOrd="0" parTransId="{59BBBCBB-6114-413C-9F2C-C3B2F43CD651}" sibTransId="{53A8DBA0-610D-488B-B014-81B1B468EF4C}"/>
    <dgm:cxn modelId="{09EE33ED-F64F-45E3-B192-37FA26988634}" type="presOf" srcId="{53114C18-9C4B-47B5-AB56-9DBF2822C6D7}" destId="{D99267CD-EC10-437A-806D-4A0D0103DA89}" srcOrd="0" destOrd="0" presId="urn:microsoft.com/office/officeart/2005/8/layout/pList2"/>
    <dgm:cxn modelId="{2D0CE5AA-49CF-4553-826E-4B96C68C8796}" type="presOf" srcId="{4EF742AF-9915-400B-A870-8DF8918020D5}" destId="{DD678EF6-3A02-4495-938B-410500930A86}" srcOrd="0" destOrd="0" presId="urn:microsoft.com/office/officeart/2005/8/layout/pList2"/>
    <dgm:cxn modelId="{7370B970-3071-4B32-8F6B-869735FED1AF}" type="presOf" srcId="{A04DF097-A848-47D3-A0AD-9105C2A40E75}" destId="{756A4E99-8A93-4CF3-A7CD-F726D3D7117F}" srcOrd="0" destOrd="0" presId="urn:microsoft.com/office/officeart/2005/8/layout/pList2"/>
    <dgm:cxn modelId="{CE1A321F-6E55-40A4-9937-E8664DD0CFA3}" srcId="{94D73F2F-DDDD-4D47-A5D8-FF3F9BA9017C}" destId="{A04DF097-A848-47D3-A0AD-9105C2A40E75}" srcOrd="0" destOrd="0" parTransId="{8EDA778D-4B74-4542-96B6-157CB8E26A60}" sibTransId="{53114C18-9C4B-47B5-AB56-9DBF2822C6D7}"/>
    <dgm:cxn modelId="{8E7FB020-037C-4719-B0BF-E909E565F603}" type="presParOf" srcId="{DE5D4BAB-E2EA-4A22-99BE-F31187C05F10}" destId="{021D1715-838E-4338-B438-B174E703DA71}" srcOrd="0" destOrd="0" presId="urn:microsoft.com/office/officeart/2005/8/layout/pList2"/>
    <dgm:cxn modelId="{8D7B02A0-3FA0-4525-BD79-33209C35D06A}" type="presParOf" srcId="{DE5D4BAB-E2EA-4A22-99BE-F31187C05F10}" destId="{6B9381C6-F7E9-4025-A5F8-F20DE01BD2AA}" srcOrd="1" destOrd="0" presId="urn:microsoft.com/office/officeart/2005/8/layout/pList2"/>
    <dgm:cxn modelId="{38B81CE0-695F-4DBF-A664-2D4366EBD592}" type="presParOf" srcId="{6B9381C6-F7E9-4025-A5F8-F20DE01BD2AA}" destId="{17534351-124E-45F4-84C3-B87D3838B5EB}" srcOrd="0" destOrd="0" presId="urn:microsoft.com/office/officeart/2005/8/layout/pList2"/>
    <dgm:cxn modelId="{2862A77E-483C-4802-B1DB-6C778777EBEF}" type="presParOf" srcId="{17534351-124E-45F4-84C3-B87D3838B5EB}" destId="{756A4E99-8A93-4CF3-A7CD-F726D3D7117F}" srcOrd="0" destOrd="0" presId="urn:microsoft.com/office/officeart/2005/8/layout/pList2"/>
    <dgm:cxn modelId="{C3939230-CA71-46AA-A672-15E5C06068AD}" type="presParOf" srcId="{17534351-124E-45F4-84C3-B87D3838B5EB}" destId="{7494BECD-7E8D-4F82-A311-E7E2CC47CA1F}" srcOrd="1" destOrd="0" presId="urn:microsoft.com/office/officeart/2005/8/layout/pList2"/>
    <dgm:cxn modelId="{3F1C4B3A-8C8A-4919-9628-D6C6FADF8BD0}" type="presParOf" srcId="{17534351-124E-45F4-84C3-B87D3838B5EB}" destId="{19C2E792-BF24-49EB-B92A-A38761C11D77}" srcOrd="2" destOrd="0" presId="urn:microsoft.com/office/officeart/2005/8/layout/pList2"/>
    <dgm:cxn modelId="{854A6DF5-D2AE-480B-8BE3-B78462CC9533}" type="presParOf" srcId="{6B9381C6-F7E9-4025-A5F8-F20DE01BD2AA}" destId="{D99267CD-EC10-437A-806D-4A0D0103DA89}" srcOrd="1" destOrd="0" presId="urn:microsoft.com/office/officeart/2005/8/layout/pList2"/>
    <dgm:cxn modelId="{4C2CA4EA-736B-4922-A6C5-2CB0FB769EDD}" type="presParOf" srcId="{6B9381C6-F7E9-4025-A5F8-F20DE01BD2AA}" destId="{C8F6B4F3-5D44-4234-A7F0-4CC39851F28E}" srcOrd="2" destOrd="0" presId="urn:microsoft.com/office/officeart/2005/8/layout/pList2"/>
    <dgm:cxn modelId="{4946FEDA-733C-4BB4-8FE8-A72D6BFABA4A}" type="presParOf" srcId="{C8F6B4F3-5D44-4234-A7F0-4CC39851F28E}" destId="{DD678EF6-3A02-4495-938B-410500930A86}" srcOrd="0" destOrd="0" presId="urn:microsoft.com/office/officeart/2005/8/layout/pList2"/>
    <dgm:cxn modelId="{904C0FCE-291D-40B7-9531-887ADA2073B9}" type="presParOf" srcId="{C8F6B4F3-5D44-4234-A7F0-4CC39851F28E}" destId="{63FFDBAE-6857-4FEF-BEFF-70DAA9B672D9}" srcOrd="1" destOrd="0" presId="urn:microsoft.com/office/officeart/2005/8/layout/pList2"/>
    <dgm:cxn modelId="{6B1E8B72-70A2-4EE0-9A1C-7A9A384D16D5}" type="presParOf" srcId="{C8F6B4F3-5D44-4234-A7F0-4CC39851F28E}" destId="{FA3A49DC-8338-4D8C-A7E0-A34FA3BA9F69}" srcOrd="2" destOrd="0" presId="urn:microsoft.com/office/officeart/2005/8/layout/p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B846507-7291-444F-BB81-513BAA1C880B}"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zh-CN" altLang="en-US"/>
        </a:p>
      </dgm:t>
    </dgm:pt>
    <dgm:pt modelId="{E0ACBCFD-5151-4515-9A0B-4D97E3F2AFCB}">
      <dgm:prSet phldrT="[文本]">
        <dgm:style>
          <a:lnRef idx="3">
            <a:schemeClr val="lt1"/>
          </a:lnRef>
          <a:fillRef idx="1">
            <a:schemeClr val="accent6"/>
          </a:fillRef>
          <a:effectRef idx="1">
            <a:schemeClr val="accent6"/>
          </a:effectRef>
          <a:fontRef idx="minor">
            <a:schemeClr val="lt1"/>
          </a:fontRef>
        </dgm:style>
      </dgm:prSet>
      <dgm:spPr/>
      <dgm:t>
        <a:bodyPr/>
        <a:lstStyle/>
        <a:p>
          <a:pPr rtl="0"/>
          <a:r>
            <a:rPr lang="zh-CN" dirty="0" smtClean="0"/>
            <a:t>应对生物多样性保护新问题的能力不足</a:t>
          </a:r>
          <a:endParaRPr lang="zh-CN" altLang="en-US" dirty="0"/>
        </a:p>
      </dgm:t>
    </dgm:pt>
    <dgm:pt modelId="{1778F986-A65A-44BC-A117-3131F09F3E05}" type="parTrans" cxnId="{E514BDF8-AB30-4F2D-9047-1D9AA698B515}">
      <dgm:prSet/>
      <dgm:spPr/>
      <dgm:t>
        <a:bodyPr/>
        <a:lstStyle/>
        <a:p>
          <a:endParaRPr lang="zh-CN" altLang="en-US"/>
        </a:p>
      </dgm:t>
    </dgm:pt>
    <dgm:pt modelId="{B41C7C14-B541-4A8A-86D7-447BB7905130}" type="sibTrans" cxnId="{E514BDF8-AB30-4F2D-9047-1D9AA698B515}">
      <dgm:prSet/>
      <dgm:spPr/>
      <dgm:t>
        <a:bodyPr/>
        <a:lstStyle/>
        <a:p>
          <a:endParaRPr lang="zh-CN" altLang="en-US"/>
        </a:p>
      </dgm:t>
    </dgm:pt>
    <dgm:pt modelId="{D5A64570-7D5A-4CF5-8F8B-661F4F8B866E}">
      <dgm:prSet phldrT="[文本]">
        <dgm:style>
          <a:lnRef idx="3">
            <a:schemeClr val="lt1"/>
          </a:lnRef>
          <a:fillRef idx="1">
            <a:schemeClr val="accent6"/>
          </a:fillRef>
          <a:effectRef idx="1">
            <a:schemeClr val="accent6"/>
          </a:effectRef>
          <a:fontRef idx="minor">
            <a:schemeClr val="lt1"/>
          </a:fontRef>
        </dgm:style>
      </dgm:prSet>
      <dgm:spPr/>
      <dgm:t>
        <a:bodyPr/>
        <a:lstStyle/>
        <a:p>
          <a:pPr rtl="0"/>
          <a:r>
            <a:rPr lang="zh-CN" dirty="0" smtClean="0"/>
            <a:t>生物多样性保护的基础科研能力较弱</a:t>
          </a:r>
          <a:endParaRPr lang="zh-CN" altLang="en-US" dirty="0"/>
        </a:p>
      </dgm:t>
    </dgm:pt>
    <dgm:pt modelId="{D3920841-CD90-4CF1-BF4B-027B383AA36B}" type="parTrans" cxnId="{FEDD12BF-2101-4B37-BCB9-6841B24A9519}">
      <dgm:prSet/>
      <dgm:spPr/>
      <dgm:t>
        <a:bodyPr/>
        <a:lstStyle/>
        <a:p>
          <a:endParaRPr lang="zh-CN" altLang="en-US"/>
        </a:p>
      </dgm:t>
    </dgm:pt>
    <dgm:pt modelId="{47AB96A5-2FA2-43D4-8B63-4A8C51351C79}" type="sibTrans" cxnId="{FEDD12BF-2101-4B37-BCB9-6841B24A9519}">
      <dgm:prSet/>
      <dgm:spPr/>
      <dgm:t>
        <a:bodyPr/>
        <a:lstStyle/>
        <a:p>
          <a:endParaRPr lang="zh-CN" altLang="en-US"/>
        </a:p>
      </dgm:t>
    </dgm:pt>
    <dgm:pt modelId="{F55851BB-68EF-4F3A-9819-BA129F4DCB7A}">
      <dgm:prSet phldrT="[文本]">
        <dgm:style>
          <a:lnRef idx="3">
            <a:schemeClr val="lt1"/>
          </a:lnRef>
          <a:fillRef idx="1">
            <a:schemeClr val="accent6"/>
          </a:fillRef>
          <a:effectRef idx="1">
            <a:schemeClr val="accent6"/>
          </a:effectRef>
          <a:fontRef idx="minor">
            <a:schemeClr val="lt1"/>
          </a:fontRef>
        </dgm:style>
      </dgm:prSet>
      <dgm:spPr/>
      <dgm:t>
        <a:bodyPr/>
        <a:lstStyle/>
        <a:p>
          <a:pPr rtl="0"/>
          <a:r>
            <a:rPr lang="zh-CN" dirty="0" smtClean="0"/>
            <a:t>社会各界生物多样性保护意识有待提高</a:t>
          </a:r>
          <a:endParaRPr lang="zh-CN" altLang="en-US" dirty="0"/>
        </a:p>
      </dgm:t>
    </dgm:pt>
    <dgm:pt modelId="{4717BB70-0999-4FE9-805B-1EB45B6982D0}" type="parTrans" cxnId="{9920A3F3-DD76-4E36-AB83-53D1DC1ADEE1}">
      <dgm:prSet/>
      <dgm:spPr/>
      <dgm:t>
        <a:bodyPr/>
        <a:lstStyle/>
        <a:p>
          <a:endParaRPr lang="zh-CN" altLang="en-US"/>
        </a:p>
      </dgm:t>
    </dgm:pt>
    <dgm:pt modelId="{62D428E5-9EE3-4D28-9119-0529E8607BCA}" type="sibTrans" cxnId="{9920A3F3-DD76-4E36-AB83-53D1DC1ADEE1}">
      <dgm:prSet/>
      <dgm:spPr/>
      <dgm:t>
        <a:bodyPr/>
        <a:lstStyle/>
        <a:p>
          <a:endParaRPr lang="zh-CN" altLang="en-US"/>
        </a:p>
      </dgm:t>
    </dgm:pt>
    <dgm:pt modelId="{3AE81225-CE0B-4A90-B467-BB94474DF118}" type="pres">
      <dgm:prSet presAssocID="{CB846507-7291-444F-BB81-513BAA1C880B}" presName="Name0" presStyleCnt="0">
        <dgm:presLayoutVars>
          <dgm:dir/>
          <dgm:resizeHandles val="exact"/>
        </dgm:presLayoutVars>
      </dgm:prSet>
      <dgm:spPr/>
      <dgm:t>
        <a:bodyPr/>
        <a:lstStyle/>
        <a:p>
          <a:endParaRPr lang="zh-CN" altLang="en-US"/>
        </a:p>
      </dgm:t>
    </dgm:pt>
    <dgm:pt modelId="{0174CC4B-970C-465C-BA18-63B19844A645}" type="pres">
      <dgm:prSet presAssocID="{CB846507-7291-444F-BB81-513BAA1C880B}" presName="bkgdShp" presStyleLbl="alignAccFollowNode1" presStyleIdx="0" presStyleCnt="1"/>
      <dgm:spPr/>
    </dgm:pt>
    <dgm:pt modelId="{B65B7192-595F-4F01-9A62-2F7B0E0E848A}" type="pres">
      <dgm:prSet presAssocID="{CB846507-7291-444F-BB81-513BAA1C880B}" presName="linComp" presStyleCnt="0"/>
      <dgm:spPr/>
    </dgm:pt>
    <dgm:pt modelId="{AECED5C6-7D80-4FD1-9110-A0F31B094E26}" type="pres">
      <dgm:prSet presAssocID="{E0ACBCFD-5151-4515-9A0B-4D97E3F2AFCB}" presName="compNode" presStyleCnt="0"/>
      <dgm:spPr/>
    </dgm:pt>
    <dgm:pt modelId="{C0AA6380-126B-410F-8ABF-34D2BD2B33C4}" type="pres">
      <dgm:prSet presAssocID="{E0ACBCFD-5151-4515-9A0B-4D97E3F2AFCB}" presName="node" presStyleLbl="node1" presStyleIdx="0" presStyleCnt="3" custScaleY="47826">
        <dgm:presLayoutVars>
          <dgm:bulletEnabled val="1"/>
        </dgm:presLayoutVars>
      </dgm:prSet>
      <dgm:spPr/>
      <dgm:t>
        <a:bodyPr/>
        <a:lstStyle/>
        <a:p>
          <a:endParaRPr lang="zh-CN" altLang="en-US"/>
        </a:p>
      </dgm:t>
    </dgm:pt>
    <dgm:pt modelId="{6C77BC96-7038-4E42-A28C-76D0B3B888D7}" type="pres">
      <dgm:prSet presAssocID="{E0ACBCFD-5151-4515-9A0B-4D97E3F2AFCB}" presName="invisiNode" presStyleLbl="node1" presStyleIdx="0" presStyleCnt="3"/>
      <dgm:spPr/>
    </dgm:pt>
    <dgm:pt modelId="{76D40D40-1359-4EB7-93E2-3AB78839F0FA}" type="pres">
      <dgm:prSet presAssocID="{E0ACBCFD-5151-4515-9A0B-4D97E3F2AFCB}" presName="imagNode" presStyleLbl="fgImgPlace1" presStyleIdx="0" presStyleCnt="3" custScaleY="148536" custLinFactNeighborX="424" custLinFactNeighborY="-25506"/>
      <dgm:spPr>
        <a:blipFill rotWithShape="0">
          <a:blip xmlns:r="http://schemas.openxmlformats.org/officeDocument/2006/relationships" r:embed="rId1"/>
          <a:stretch>
            <a:fillRect/>
          </a:stretch>
        </a:blipFill>
      </dgm:spPr>
    </dgm:pt>
    <dgm:pt modelId="{ECF251B1-1C07-407D-A189-A796AF943ABB}" type="pres">
      <dgm:prSet presAssocID="{B41C7C14-B541-4A8A-86D7-447BB7905130}" presName="sibTrans" presStyleLbl="sibTrans2D1" presStyleIdx="0" presStyleCnt="0"/>
      <dgm:spPr/>
      <dgm:t>
        <a:bodyPr/>
        <a:lstStyle/>
        <a:p>
          <a:endParaRPr lang="zh-CN" altLang="en-US"/>
        </a:p>
      </dgm:t>
    </dgm:pt>
    <dgm:pt modelId="{7BB9DE9F-67C1-4937-AD0D-1AE1E7FBB344}" type="pres">
      <dgm:prSet presAssocID="{D5A64570-7D5A-4CF5-8F8B-661F4F8B866E}" presName="compNode" presStyleCnt="0"/>
      <dgm:spPr/>
    </dgm:pt>
    <dgm:pt modelId="{D7DD7ADC-4609-4F4A-852A-9CFBEAE32BB8}" type="pres">
      <dgm:prSet presAssocID="{D5A64570-7D5A-4CF5-8F8B-661F4F8B866E}" presName="node" presStyleLbl="node1" presStyleIdx="1" presStyleCnt="3" custScaleY="45086">
        <dgm:presLayoutVars>
          <dgm:bulletEnabled val="1"/>
        </dgm:presLayoutVars>
      </dgm:prSet>
      <dgm:spPr/>
      <dgm:t>
        <a:bodyPr/>
        <a:lstStyle/>
        <a:p>
          <a:endParaRPr lang="zh-CN" altLang="en-US"/>
        </a:p>
      </dgm:t>
    </dgm:pt>
    <dgm:pt modelId="{E5BEDF35-145E-42E6-A2D0-7986862F63F6}" type="pres">
      <dgm:prSet presAssocID="{D5A64570-7D5A-4CF5-8F8B-661F4F8B866E}" presName="invisiNode" presStyleLbl="node1" presStyleIdx="1" presStyleCnt="3"/>
      <dgm:spPr/>
    </dgm:pt>
    <dgm:pt modelId="{9BDFED87-E903-4286-A607-89D938FAB476}" type="pres">
      <dgm:prSet presAssocID="{D5A64570-7D5A-4CF5-8F8B-661F4F8B866E}" presName="imagNode" presStyleLbl="fgImgPlace1" presStyleIdx="1" presStyleCnt="3" custScaleY="145711" custLinFactNeighborX="-237" custLinFactNeighborY="-22784"/>
      <dgm:spPr>
        <a:blipFill rotWithShape="0">
          <a:blip xmlns:r="http://schemas.openxmlformats.org/officeDocument/2006/relationships" r:embed="rId2"/>
          <a:stretch>
            <a:fillRect/>
          </a:stretch>
        </a:blipFill>
      </dgm:spPr>
    </dgm:pt>
    <dgm:pt modelId="{9717507C-7C50-4F59-A4E7-F45A00A2F01F}" type="pres">
      <dgm:prSet presAssocID="{47AB96A5-2FA2-43D4-8B63-4A8C51351C79}" presName="sibTrans" presStyleLbl="sibTrans2D1" presStyleIdx="0" presStyleCnt="0"/>
      <dgm:spPr/>
      <dgm:t>
        <a:bodyPr/>
        <a:lstStyle/>
        <a:p>
          <a:endParaRPr lang="zh-CN" altLang="en-US"/>
        </a:p>
      </dgm:t>
    </dgm:pt>
    <dgm:pt modelId="{84AB29B5-47D3-463F-B88F-1271CE7EDB6A}" type="pres">
      <dgm:prSet presAssocID="{F55851BB-68EF-4F3A-9819-BA129F4DCB7A}" presName="compNode" presStyleCnt="0"/>
      <dgm:spPr/>
    </dgm:pt>
    <dgm:pt modelId="{61B9B27A-A344-421C-8813-5A9860620445}" type="pres">
      <dgm:prSet presAssocID="{F55851BB-68EF-4F3A-9819-BA129F4DCB7A}" presName="node" presStyleLbl="node1" presStyleIdx="2" presStyleCnt="3" custScaleY="45117">
        <dgm:presLayoutVars>
          <dgm:bulletEnabled val="1"/>
        </dgm:presLayoutVars>
      </dgm:prSet>
      <dgm:spPr/>
      <dgm:t>
        <a:bodyPr/>
        <a:lstStyle/>
        <a:p>
          <a:endParaRPr lang="zh-CN" altLang="en-US"/>
        </a:p>
      </dgm:t>
    </dgm:pt>
    <dgm:pt modelId="{98C05891-377B-469E-B4A1-F58E65A226B1}" type="pres">
      <dgm:prSet presAssocID="{F55851BB-68EF-4F3A-9819-BA129F4DCB7A}" presName="invisiNode" presStyleLbl="node1" presStyleIdx="2" presStyleCnt="3"/>
      <dgm:spPr/>
    </dgm:pt>
    <dgm:pt modelId="{265EA301-560A-4D99-8646-E9B90326DAF7}" type="pres">
      <dgm:prSet presAssocID="{F55851BB-68EF-4F3A-9819-BA129F4DCB7A}" presName="imagNode" presStyleLbl="fgImgPlace1" presStyleIdx="2" presStyleCnt="3" custScaleY="150788" custLinFactNeighborX="2057" custLinFactNeighborY="-21839"/>
      <dgm:spPr>
        <a:blipFill rotWithShape="0">
          <a:blip xmlns:r="http://schemas.openxmlformats.org/officeDocument/2006/relationships" r:embed="rId3"/>
          <a:stretch>
            <a:fillRect/>
          </a:stretch>
        </a:blipFill>
      </dgm:spPr>
    </dgm:pt>
  </dgm:ptLst>
  <dgm:cxnLst>
    <dgm:cxn modelId="{8E567936-E131-4FB4-B5DC-6BE56D0FF8DE}" type="presOf" srcId="{F55851BB-68EF-4F3A-9819-BA129F4DCB7A}" destId="{61B9B27A-A344-421C-8813-5A9860620445}" srcOrd="0" destOrd="0" presId="urn:microsoft.com/office/officeart/2005/8/layout/pList2"/>
    <dgm:cxn modelId="{FEDD12BF-2101-4B37-BCB9-6841B24A9519}" srcId="{CB846507-7291-444F-BB81-513BAA1C880B}" destId="{D5A64570-7D5A-4CF5-8F8B-661F4F8B866E}" srcOrd="1" destOrd="0" parTransId="{D3920841-CD90-4CF1-BF4B-027B383AA36B}" sibTransId="{47AB96A5-2FA2-43D4-8B63-4A8C51351C79}"/>
    <dgm:cxn modelId="{631C7B0D-ADDC-4015-A905-61A5B608708D}" type="presOf" srcId="{CB846507-7291-444F-BB81-513BAA1C880B}" destId="{3AE81225-CE0B-4A90-B467-BB94474DF118}" srcOrd="0" destOrd="0" presId="urn:microsoft.com/office/officeart/2005/8/layout/pList2"/>
    <dgm:cxn modelId="{A4E750DA-AC47-4749-BDB2-1F44A58A5D1F}" type="presOf" srcId="{E0ACBCFD-5151-4515-9A0B-4D97E3F2AFCB}" destId="{C0AA6380-126B-410F-8ABF-34D2BD2B33C4}" srcOrd="0" destOrd="0" presId="urn:microsoft.com/office/officeart/2005/8/layout/pList2"/>
    <dgm:cxn modelId="{E514BDF8-AB30-4F2D-9047-1D9AA698B515}" srcId="{CB846507-7291-444F-BB81-513BAA1C880B}" destId="{E0ACBCFD-5151-4515-9A0B-4D97E3F2AFCB}" srcOrd="0" destOrd="0" parTransId="{1778F986-A65A-44BC-A117-3131F09F3E05}" sibTransId="{B41C7C14-B541-4A8A-86D7-447BB7905130}"/>
    <dgm:cxn modelId="{C569838F-7B48-4977-B51A-964CDBC44CF7}" type="presOf" srcId="{B41C7C14-B541-4A8A-86D7-447BB7905130}" destId="{ECF251B1-1C07-407D-A189-A796AF943ABB}" srcOrd="0" destOrd="0" presId="urn:microsoft.com/office/officeart/2005/8/layout/pList2"/>
    <dgm:cxn modelId="{C0ED78FE-EFE5-4355-B6AD-BF28426E827D}" type="presOf" srcId="{47AB96A5-2FA2-43D4-8B63-4A8C51351C79}" destId="{9717507C-7C50-4F59-A4E7-F45A00A2F01F}" srcOrd="0" destOrd="0" presId="urn:microsoft.com/office/officeart/2005/8/layout/pList2"/>
    <dgm:cxn modelId="{9920A3F3-DD76-4E36-AB83-53D1DC1ADEE1}" srcId="{CB846507-7291-444F-BB81-513BAA1C880B}" destId="{F55851BB-68EF-4F3A-9819-BA129F4DCB7A}" srcOrd="2" destOrd="0" parTransId="{4717BB70-0999-4FE9-805B-1EB45B6982D0}" sibTransId="{62D428E5-9EE3-4D28-9119-0529E8607BCA}"/>
    <dgm:cxn modelId="{F79E76CB-2C61-4209-A27C-134A75070DE1}" type="presOf" srcId="{D5A64570-7D5A-4CF5-8F8B-661F4F8B866E}" destId="{D7DD7ADC-4609-4F4A-852A-9CFBEAE32BB8}" srcOrd="0" destOrd="0" presId="urn:microsoft.com/office/officeart/2005/8/layout/pList2"/>
    <dgm:cxn modelId="{F36D1F7F-B047-4BF7-B6C8-F92A2E8D446A}" type="presParOf" srcId="{3AE81225-CE0B-4A90-B467-BB94474DF118}" destId="{0174CC4B-970C-465C-BA18-63B19844A645}" srcOrd="0" destOrd="0" presId="urn:microsoft.com/office/officeart/2005/8/layout/pList2"/>
    <dgm:cxn modelId="{536E04F9-43F6-43BF-9A02-6EDFD4B96A07}" type="presParOf" srcId="{3AE81225-CE0B-4A90-B467-BB94474DF118}" destId="{B65B7192-595F-4F01-9A62-2F7B0E0E848A}" srcOrd="1" destOrd="0" presId="urn:microsoft.com/office/officeart/2005/8/layout/pList2"/>
    <dgm:cxn modelId="{1E987079-4CF8-4EF8-AE25-15F66DBA3D1A}" type="presParOf" srcId="{B65B7192-595F-4F01-9A62-2F7B0E0E848A}" destId="{AECED5C6-7D80-4FD1-9110-A0F31B094E26}" srcOrd="0" destOrd="0" presId="urn:microsoft.com/office/officeart/2005/8/layout/pList2"/>
    <dgm:cxn modelId="{7A2AA1E0-62FF-463C-85DA-0E3683E23808}" type="presParOf" srcId="{AECED5C6-7D80-4FD1-9110-A0F31B094E26}" destId="{C0AA6380-126B-410F-8ABF-34D2BD2B33C4}" srcOrd="0" destOrd="0" presId="urn:microsoft.com/office/officeart/2005/8/layout/pList2"/>
    <dgm:cxn modelId="{D057B194-513D-4CC6-8D3B-7C6914C246E1}" type="presParOf" srcId="{AECED5C6-7D80-4FD1-9110-A0F31B094E26}" destId="{6C77BC96-7038-4E42-A28C-76D0B3B888D7}" srcOrd="1" destOrd="0" presId="urn:microsoft.com/office/officeart/2005/8/layout/pList2"/>
    <dgm:cxn modelId="{FE10FCD3-926F-4C88-90F2-A0A20F5C1CD0}" type="presParOf" srcId="{AECED5C6-7D80-4FD1-9110-A0F31B094E26}" destId="{76D40D40-1359-4EB7-93E2-3AB78839F0FA}" srcOrd="2" destOrd="0" presId="urn:microsoft.com/office/officeart/2005/8/layout/pList2"/>
    <dgm:cxn modelId="{64A10071-F459-47DC-8530-253A2028C7C6}" type="presParOf" srcId="{B65B7192-595F-4F01-9A62-2F7B0E0E848A}" destId="{ECF251B1-1C07-407D-A189-A796AF943ABB}" srcOrd="1" destOrd="0" presId="urn:microsoft.com/office/officeart/2005/8/layout/pList2"/>
    <dgm:cxn modelId="{6B026872-7DFC-4E0A-9F58-FD5DE60B0662}" type="presParOf" srcId="{B65B7192-595F-4F01-9A62-2F7B0E0E848A}" destId="{7BB9DE9F-67C1-4937-AD0D-1AE1E7FBB344}" srcOrd="2" destOrd="0" presId="urn:microsoft.com/office/officeart/2005/8/layout/pList2"/>
    <dgm:cxn modelId="{01782C83-BCEC-48CB-BAF5-3E2FD8CFA69C}" type="presParOf" srcId="{7BB9DE9F-67C1-4937-AD0D-1AE1E7FBB344}" destId="{D7DD7ADC-4609-4F4A-852A-9CFBEAE32BB8}" srcOrd="0" destOrd="0" presId="urn:microsoft.com/office/officeart/2005/8/layout/pList2"/>
    <dgm:cxn modelId="{41DED4C7-4917-465A-B0EE-6CF95F3C530E}" type="presParOf" srcId="{7BB9DE9F-67C1-4937-AD0D-1AE1E7FBB344}" destId="{E5BEDF35-145E-42E6-A2D0-7986862F63F6}" srcOrd="1" destOrd="0" presId="urn:microsoft.com/office/officeart/2005/8/layout/pList2"/>
    <dgm:cxn modelId="{E6B9406B-37DB-48BE-86BC-6E22ACBAF855}" type="presParOf" srcId="{7BB9DE9F-67C1-4937-AD0D-1AE1E7FBB344}" destId="{9BDFED87-E903-4286-A607-89D938FAB476}" srcOrd="2" destOrd="0" presId="urn:microsoft.com/office/officeart/2005/8/layout/pList2"/>
    <dgm:cxn modelId="{779B8883-6256-43EE-8DA6-0A9F9D81A0B0}" type="presParOf" srcId="{B65B7192-595F-4F01-9A62-2F7B0E0E848A}" destId="{9717507C-7C50-4F59-A4E7-F45A00A2F01F}" srcOrd="3" destOrd="0" presId="urn:microsoft.com/office/officeart/2005/8/layout/pList2"/>
    <dgm:cxn modelId="{C1AA3D78-E2B8-4FBF-8250-CDEA6B3E2AE3}" type="presParOf" srcId="{B65B7192-595F-4F01-9A62-2F7B0E0E848A}" destId="{84AB29B5-47D3-463F-B88F-1271CE7EDB6A}" srcOrd="4" destOrd="0" presId="urn:microsoft.com/office/officeart/2005/8/layout/pList2"/>
    <dgm:cxn modelId="{DECAE01F-41FE-4681-9B32-682F19F641A4}" type="presParOf" srcId="{84AB29B5-47D3-463F-B88F-1271CE7EDB6A}" destId="{61B9B27A-A344-421C-8813-5A9860620445}" srcOrd="0" destOrd="0" presId="urn:microsoft.com/office/officeart/2005/8/layout/pList2"/>
    <dgm:cxn modelId="{E8166709-8BF6-4AE4-952B-41DE3C43018C}" type="presParOf" srcId="{84AB29B5-47D3-463F-B88F-1271CE7EDB6A}" destId="{98C05891-377B-469E-B4A1-F58E65A226B1}" srcOrd="1" destOrd="0" presId="urn:microsoft.com/office/officeart/2005/8/layout/pList2"/>
    <dgm:cxn modelId="{B06DC56B-9A40-4432-916C-B75F461FC4B1}" type="presParOf" srcId="{84AB29B5-47D3-463F-B88F-1271CE7EDB6A}" destId="{265EA301-560A-4D99-8646-E9B90326DAF7}" srcOrd="2" destOrd="0" presId="urn:microsoft.com/office/officeart/2005/8/layout/p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5F7D131-69F7-4783-ADD7-244E5FEAB41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CN" altLang="en-US"/>
        </a:p>
      </dgm:t>
    </dgm:pt>
    <dgm:pt modelId="{620F29D6-EB9B-44C1-A60A-CD565E470731}">
      <dgm:prSet custT="1"/>
      <dgm:spPr/>
      <dgm:t>
        <a:bodyPr/>
        <a:lstStyle/>
        <a:p>
          <a:pPr rtl="0"/>
          <a:r>
            <a:rPr lang="zh-CN" altLang="en-US" sz="2400" b="1" dirty="0" smtClean="0"/>
            <a:t>构建</a:t>
          </a:r>
          <a:r>
            <a:rPr lang="zh-CN" sz="2400" b="1" dirty="0" smtClean="0"/>
            <a:t>生物多样性保护法律</a:t>
          </a:r>
          <a:r>
            <a:rPr lang="zh-CN" altLang="en-US" sz="2400" b="1" dirty="0" smtClean="0"/>
            <a:t>法规</a:t>
          </a:r>
          <a:r>
            <a:rPr lang="zh-CN" sz="2400" b="1" dirty="0" smtClean="0"/>
            <a:t>体系</a:t>
          </a:r>
          <a:endParaRPr lang="en-US" sz="2400" b="1" dirty="0"/>
        </a:p>
      </dgm:t>
    </dgm:pt>
    <dgm:pt modelId="{87F35AFE-A86E-4D57-BAAE-71A8C97F4D8C}" type="parTrans" cxnId="{F1C81D3D-1CC1-4EB8-8D41-EC0F19D15DB1}">
      <dgm:prSet/>
      <dgm:spPr/>
      <dgm:t>
        <a:bodyPr/>
        <a:lstStyle/>
        <a:p>
          <a:endParaRPr lang="zh-CN" altLang="en-US"/>
        </a:p>
      </dgm:t>
    </dgm:pt>
    <dgm:pt modelId="{FA64D690-0075-4BE3-A244-59EE0AA91342}" type="sibTrans" cxnId="{F1C81D3D-1CC1-4EB8-8D41-EC0F19D15DB1}">
      <dgm:prSet/>
      <dgm:spPr/>
      <dgm:t>
        <a:bodyPr/>
        <a:lstStyle/>
        <a:p>
          <a:endParaRPr lang="zh-CN" altLang="en-US"/>
        </a:p>
      </dgm:t>
    </dgm:pt>
    <dgm:pt modelId="{EB5376AE-DC66-43E7-A740-B12121727BD5}">
      <dgm:prSet custT="1"/>
      <dgm:spPr/>
      <dgm:t>
        <a:bodyPr/>
        <a:lstStyle/>
        <a:p>
          <a:pPr>
            <a:lnSpc>
              <a:spcPct val="200000"/>
            </a:lnSpc>
          </a:pPr>
          <a:r>
            <a:rPr lang="en-US" altLang="zh-CN" sz="2200" dirty="0" smtClean="0"/>
            <a:t>《</a:t>
          </a:r>
          <a:r>
            <a:rPr lang="zh-CN" altLang="en-US" sz="2200" dirty="0" smtClean="0"/>
            <a:t>环境保护法</a:t>
          </a:r>
          <a:r>
            <a:rPr lang="en-US" altLang="zh-CN" sz="2200" dirty="0" smtClean="0"/>
            <a:t>》</a:t>
          </a:r>
          <a:r>
            <a:rPr lang="zh-CN" altLang="en-US" sz="2200" dirty="0" smtClean="0"/>
            <a:t>等</a:t>
          </a:r>
          <a:r>
            <a:rPr lang="en-US" altLang="zh-CN" sz="2200" dirty="0" smtClean="0"/>
            <a:t>8</a:t>
          </a:r>
          <a:r>
            <a:rPr lang="zh-CN" altLang="en-US" sz="2200" dirty="0" smtClean="0"/>
            <a:t>部环境保护法律</a:t>
          </a:r>
          <a:endParaRPr lang="zh-CN" altLang="en-US" sz="2200" dirty="0"/>
        </a:p>
      </dgm:t>
    </dgm:pt>
    <dgm:pt modelId="{43191684-6318-46F7-84CB-B4058A0B4D06}" type="parTrans" cxnId="{5BCDE500-B9AF-4264-B504-3949C1D50DC9}">
      <dgm:prSet/>
      <dgm:spPr/>
      <dgm:t>
        <a:bodyPr/>
        <a:lstStyle/>
        <a:p>
          <a:endParaRPr lang="zh-CN" altLang="en-US"/>
        </a:p>
      </dgm:t>
    </dgm:pt>
    <dgm:pt modelId="{943D66EC-49E7-4071-8D2E-FBF745A9DE81}" type="sibTrans" cxnId="{5BCDE500-B9AF-4264-B504-3949C1D50DC9}">
      <dgm:prSet/>
      <dgm:spPr/>
      <dgm:t>
        <a:bodyPr/>
        <a:lstStyle/>
        <a:p>
          <a:endParaRPr lang="zh-CN" altLang="en-US"/>
        </a:p>
      </dgm:t>
    </dgm:pt>
    <dgm:pt modelId="{B66CAE72-9FE8-4381-A253-9F9F2DA66691}">
      <dgm:prSet custT="1"/>
      <dgm:spPr/>
      <dgm:t>
        <a:bodyPr/>
        <a:lstStyle/>
        <a:p>
          <a:pPr>
            <a:lnSpc>
              <a:spcPct val="200000"/>
            </a:lnSpc>
          </a:pPr>
          <a:endParaRPr lang="zh-CN" altLang="en-US" sz="2200" dirty="0"/>
        </a:p>
      </dgm:t>
    </dgm:pt>
    <dgm:pt modelId="{DF62EE98-10E2-49D9-801C-F1D946EDA5DD}" type="parTrans" cxnId="{C25AC61D-B097-439E-BC0A-A89ABC95F710}">
      <dgm:prSet/>
      <dgm:spPr/>
      <dgm:t>
        <a:bodyPr/>
        <a:lstStyle/>
        <a:p>
          <a:endParaRPr lang="zh-CN" altLang="en-US"/>
        </a:p>
      </dgm:t>
    </dgm:pt>
    <dgm:pt modelId="{5D8AB6D0-68A4-449C-8A7E-199E2867B36A}" type="sibTrans" cxnId="{C25AC61D-B097-439E-BC0A-A89ABC95F710}">
      <dgm:prSet/>
      <dgm:spPr/>
      <dgm:t>
        <a:bodyPr/>
        <a:lstStyle/>
        <a:p>
          <a:endParaRPr lang="zh-CN" altLang="en-US"/>
        </a:p>
      </dgm:t>
    </dgm:pt>
    <dgm:pt modelId="{8F953A63-87CE-4868-B079-248BF3B644F6}">
      <dgm:prSet custT="1"/>
      <dgm:spPr/>
      <dgm:t>
        <a:bodyPr/>
        <a:lstStyle/>
        <a:p>
          <a:pPr>
            <a:lnSpc>
              <a:spcPct val="200000"/>
            </a:lnSpc>
          </a:pPr>
          <a:r>
            <a:rPr lang="en-US" altLang="zh-CN" sz="2200" dirty="0" smtClean="0"/>
            <a:t>《</a:t>
          </a:r>
          <a:r>
            <a:rPr lang="zh-CN" altLang="en-US" sz="2200" dirty="0" smtClean="0"/>
            <a:t>森林法</a:t>
          </a:r>
          <a:r>
            <a:rPr lang="en-US" altLang="zh-CN" sz="2200" dirty="0" smtClean="0"/>
            <a:t>》</a:t>
          </a:r>
          <a:r>
            <a:rPr lang="zh-CN" altLang="en-US" sz="2200" dirty="0" smtClean="0"/>
            <a:t>、</a:t>
          </a:r>
          <a:r>
            <a:rPr lang="en-US" altLang="zh-CN" sz="2200" dirty="0" smtClean="0"/>
            <a:t>《</a:t>
          </a:r>
          <a:r>
            <a:rPr lang="zh-CN" altLang="en-US" sz="2200" dirty="0" smtClean="0"/>
            <a:t>草原法</a:t>
          </a:r>
          <a:r>
            <a:rPr lang="en-US" altLang="zh-CN" sz="2200" dirty="0" smtClean="0"/>
            <a:t>》</a:t>
          </a:r>
          <a:r>
            <a:rPr lang="zh-CN" altLang="en-US" sz="2200" dirty="0" smtClean="0"/>
            <a:t>、</a:t>
          </a:r>
          <a:r>
            <a:rPr lang="en-US" altLang="zh-CN" sz="2200" dirty="0" smtClean="0"/>
            <a:t>《</a:t>
          </a:r>
          <a:r>
            <a:rPr lang="zh-CN" altLang="en-US" sz="2200" dirty="0" smtClean="0"/>
            <a:t>畜牧法</a:t>
          </a:r>
          <a:r>
            <a:rPr lang="en-US" altLang="zh-CN" sz="2200" dirty="0" smtClean="0"/>
            <a:t>》</a:t>
          </a:r>
          <a:r>
            <a:rPr lang="zh-CN" altLang="en-US" sz="2200" dirty="0" smtClean="0"/>
            <a:t>、</a:t>
          </a:r>
          <a:r>
            <a:rPr lang="en-US" altLang="zh-CN" sz="2200" dirty="0" smtClean="0"/>
            <a:t>《</a:t>
          </a:r>
          <a:r>
            <a:rPr lang="zh-CN" altLang="en-US" sz="2200" dirty="0" smtClean="0"/>
            <a:t>野生动物保护法</a:t>
          </a:r>
          <a:r>
            <a:rPr lang="en-US" altLang="zh-CN" sz="2200" dirty="0" smtClean="0"/>
            <a:t>》</a:t>
          </a:r>
          <a:r>
            <a:rPr lang="zh-CN" altLang="en-US" sz="2200" dirty="0" smtClean="0"/>
            <a:t>等</a:t>
          </a:r>
          <a:r>
            <a:rPr lang="en-US" altLang="zh-CN" sz="2200" dirty="0" smtClean="0"/>
            <a:t>15</a:t>
          </a:r>
          <a:r>
            <a:rPr lang="zh-CN" altLang="en-US" sz="2200" dirty="0" smtClean="0"/>
            <a:t>部自然资源保护法律</a:t>
          </a:r>
          <a:endParaRPr lang="zh-CN" altLang="en-US" sz="2200" dirty="0"/>
        </a:p>
      </dgm:t>
    </dgm:pt>
    <dgm:pt modelId="{8453DECD-7EBE-4C8F-AB95-CB497245D557}" type="parTrans" cxnId="{D8C65CFE-C70E-4E1A-A4B8-ACF9184B45D3}">
      <dgm:prSet/>
      <dgm:spPr/>
      <dgm:t>
        <a:bodyPr/>
        <a:lstStyle/>
        <a:p>
          <a:endParaRPr lang="zh-CN" altLang="en-US"/>
        </a:p>
      </dgm:t>
    </dgm:pt>
    <dgm:pt modelId="{202C1C69-57C3-48F7-B2C5-2686EFEF1D50}" type="sibTrans" cxnId="{D8C65CFE-C70E-4E1A-A4B8-ACF9184B45D3}">
      <dgm:prSet/>
      <dgm:spPr/>
      <dgm:t>
        <a:bodyPr/>
        <a:lstStyle/>
        <a:p>
          <a:endParaRPr lang="zh-CN" altLang="en-US"/>
        </a:p>
      </dgm:t>
    </dgm:pt>
    <dgm:pt modelId="{A91B7B99-1EC4-45DA-94A0-DF9ED6294C28}">
      <dgm:prSet custT="1"/>
      <dgm:spPr/>
      <dgm:t>
        <a:bodyPr/>
        <a:lstStyle/>
        <a:p>
          <a:pPr>
            <a:lnSpc>
              <a:spcPct val="200000"/>
            </a:lnSpc>
          </a:pPr>
          <a:r>
            <a:rPr lang="en-US" altLang="zh-CN" sz="2200" dirty="0" smtClean="0"/>
            <a:t>《</a:t>
          </a:r>
          <a:r>
            <a:rPr lang="zh-CN" altLang="en-US" sz="2200" dirty="0" smtClean="0"/>
            <a:t>自然保护区条例</a:t>
          </a:r>
          <a:r>
            <a:rPr lang="en-US" altLang="zh-CN" sz="2200" dirty="0" smtClean="0"/>
            <a:t>》</a:t>
          </a:r>
          <a:r>
            <a:rPr lang="zh-CN" altLang="en-US" sz="2200" dirty="0" smtClean="0"/>
            <a:t>、</a:t>
          </a:r>
          <a:r>
            <a:rPr lang="en-US" altLang="zh-CN" sz="2200" dirty="0" smtClean="0"/>
            <a:t>《</a:t>
          </a:r>
          <a:r>
            <a:rPr lang="zh-CN" altLang="en-US" sz="2200" dirty="0" smtClean="0"/>
            <a:t>野生植物保护条例</a:t>
          </a:r>
          <a:r>
            <a:rPr lang="en-US" altLang="zh-CN" sz="2200" dirty="0" smtClean="0"/>
            <a:t>》</a:t>
          </a:r>
          <a:r>
            <a:rPr lang="zh-CN" altLang="en-US" sz="2200" dirty="0" smtClean="0"/>
            <a:t>、</a:t>
          </a:r>
          <a:r>
            <a:rPr lang="en-US" altLang="zh-CN" sz="2200" dirty="0" smtClean="0"/>
            <a:t>《</a:t>
          </a:r>
          <a:r>
            <a:rPr lang="zh-CN" altLang="en-US" sz="2200" dirty="0" smtClean="0"/>
            <a:t>农业转基因生物安全管理条例</a:t>
          </a:r>
          <a:r>
            <a:rPr lang="en-US" altLang="zh-CN" sz="2200" dirty="0" smtClean="0"/>
            <a:t>》</a:t>
          </a:r>
          <a:r>
            <a:rPr lang="zh-CN" altLang="en-US" sz="2200" dirty="0" smtClean="0"/>
            <a:t>等多部法规和部门规章</a:t>
          </a:r>
          <a:endParaRPr lang="zh-CN" altLang="en-US" sz="2200" dirty="0"/>
        </a:p>
      </dgm:t>
    </dgm:pt>
    <dgm:pt modelId="{EBBF804D-A19D-418C-A131-81D42768DE93}" type="parTrans" cxnId="{5C852D16-7D4D-48C7-ABFD-713F2CEC05BD}">
      <dgm:prSet/>
      <dgm:spPr/>
      <dgm:t>
        <a:bodyPr/>
        <a:lstStyle/>
        <a:p>
          <a:endParaRPr lang="zh-CN" altLang="en-US"/>
        </a:p>
      </dgm:t>
    </dgm:pt>
    <dgm:pt modelId="{3F860BA1-A75C-4EBC-8C7C-F68A8D1741EA}" type="sibTrans" cxnId="{5C852D16-7D4D-48C7-ABFD-713F2CEC05BD}">
      <dgm:prSet/>
      <dgm:spPr/>
      <dgm:t>
        <a:bodyPr/>
        <a:lstStyle/>
        <a:p>
          <a:endParaRPr lang="zh-CN" altLang="en-US"/>
        </a:p>
      </dgm:t>
    </dgm:pt>
    <dgm:pt modelId="{66AA43B0-71DF-4EA4-85D4-9E9F0F7A6E69}" type="pres">
      <dgm:prSet presAssocID="{C5F7D131-69F7-4783-ADD7-244E5FEAB41A}" presName="linear" presStyleCnt="0">
        <dgm:presLayoutVars>
          <dgm:dir/>
          <dgm:animLvl val="lvl"/>
          <dgm:resizeHandles val="exact"/>
        </dgm:presLayoutVars>
      </dgm:prSet>
      <dgm:spPr/>
      <dgm:t>
        <a:bodyPr/>
        <a:lstStyle/>
        <a:p>
          <a:endParaRPr lang="zh-CN" altLang="en-US"/>
        </a:p>
      </dgm:t>
    </dgm:pt>
    <dgm:pt modelId="{99DA8C21-8E98-427F-85D5-A6B65FDD7CCF}" type="pres">
      <dgm:prSet presAssocID="{620F29D6-EB9B-44C1-A60A-CD565E470731}" presName="parentLin" presStyleCnt="0"/>
      <dgm:spPr/>
    </dgm:pt>
    <dgm:pt modelId="{A2705EE6-9D56-47FD-A746-EE304F8E1D8E}" type="pres">
      <dgm:prSet presAssocID="{620F29D6-EB9B-44C1-A60A-CD565E470731}" presName="parentLeftMargin" presStyleLbl="node1" presStyleIdx="0" presStyleCnt="1" custLinFactNeighborX="-100000" custLinFactNeighborY="-56460"/>
      <dgm:spPr/>
      <dgm:t>
        <a:bodyPr/>
        <a:lstStyle/>
        <a:p>
          <a:endParaRPr lang="zh-CN" altLang="en-US"/>
        </a:p>
      </dgm:t>
    </dgm:pt>
    <dgm:pt modelId="{FF64A5E5-3342-4DF6-BFB3-9BCA53360A1E}" type="pres">
      <dgm:prSet presAssocID="{620F29D6-EB9B-44C1-A60A-CD565E470731}" presName="parentText" presStyleLbl="node1" presStyleIdx="0" presStyleCnt="1" custScaleY="516688" custLinFactY="-100000" custLinFactNeighborX="-89590" custLinFactNeighborY="-123468">
        <dgm:presLayoutVars>
          <dgm:chMax val="0"/>
          <dgm:bulletEnabled val="1"/>
        </dgm:presLayoutVars>
      </dgm:prSet>
      <dgm:spPr/>
      <dgm:t>
        <a:bodyPr/>
        <a:lstStyle/>
        <a:p>
          <a:endParaRPr lang="zh-CN" altLang="en-US"/>
        </a:p>
      </dgm:t>
    </dgm:pt>
    <dgm:pt modelId="{03E5284C-6E44-436F-A00E-61EF96332A40}" type="pres">
      <dgm:prSet presAssocID="{620F29D6-EB9B-44C1-A60A-CD565E470731}" presName="negativeSpace" presStyleCnt="0"/>
      <dgm:spPr/>
    </dgm:pt>
    <dgm:pt modelId="{48FBA377-ABA6-482A-B206-A5CFC9353FD6}" type="pres">
      <dgm:prSet presAssocID="{620F29D6-EB9B-44C1-A60A-CD565E470731}" presName="childText" presStyleLbl="conFgAcc1" presStyleIdx="0" presStyleCnt="1" custScaleY="829862" custLinFactY="-28470" custLinFactNeighborX="-348" custLinFactNeighborY="-100000">
        <dgm:presLayoutVars>
          <dgm:bulletEnabled val="1"/>
        </dgm:presLayoutVars>
      </dgm:prSet>
      <dgm:spPr/>
      <dgm:t>
        <a:bodyPr/>
        <a:lstStyle/>
        <a:p>
          <a:endParaRPr lang="zh-CN" altLang="en-US"/>
        </a:p>
      </dgm:t>
    </dgm:pt>
  </dgm:ptLst>
  <dgm:cxnLst>
    <dgm:cxn modelId="{51ABC12A-E1D9-477E-8AF6-D2DB18DEE597}" type="presOf" srcId="{A91B7B99-1EC4-45DA-94A0-DF9ED6294C28}" destId="{48FBA377-ABA6-482A-B206-A5CFC9353FD6}" srcOrd="0" destOrd="2" presId="urn:microsoft.com/office/officeart/2005/8/layout/list1"/>
    <dgm:cxn modelId="{C25AC61D-B097-439E-BC0A-A89ABC95F710}" srcId="{620F29D6-EB9B-44C1-A60A-CD565E470731}" destId="{B66CAE72-9FE8-4381-A253-9F9F2DA66691}" srcOrd="3" destOrd="0" parTransId="{DF62EE98-10E2-49D9-801C-F1D946EDA5DD}" sibTransId="{5D8AB6D0-68A4-449C-8A7E-199E2867B36A}"/>
    <dgm:cxn modelId="{D8C65CFE-C70E-4E1A-A4B8-ACF9184B45D3}" srcId="{620F29D6-EB9B-44C1-A60A-CD565E470731}" destId="{8F953A63-87CE-4868-B079-248BF3B644F6}" srcOrd="1" destOrd="0" parTransId="{8453DECD-7EBE-4C8F-AB95-CB497245D557}" sibTransId="{202C1C69-57C3-48F7-B2C5-2686EFEF1D50}"/>
    <dgm:cxn modelId="{BCEAB0A2-ADCA-4F0E-87B5-C94278FE2E4F}" type="presOf" srcId="{EB5376AE-DC66-43E7-A740-B12121727BD5}" destId="{48FBA377-ABA6-482A-B206-A5CFC9353FD6}" srcOrd="0" destOrd="0" presId="urn:microsoft.com/office/officeart/2005/8/layout/list1"/>
    <dgm:cxn modelId="{86381D1D-5FB9-46BE-8007-8A86D477AA52}" type="presOf" srcId="{C5F7D131-69F7-4783-ADD7-244E5FEAB41A}" destId="{66AA43B0-71DF-4EA4-85D4-9E9F0F7A6E69}" srcOrd="0" destOrd="0" presId="urn:microsoft.com/office/officeart/2005/8/layout/list1"/>
    <dgm:cxn modelId="{F1C81D3D-1CC1-4EB8-8D41-EC0F19D15DB1}" srcId="{C5F7D131-69F7-4783-ADD7-244E5FEAB41A}" destId="{620F29D6-EB9B-44C1-A60A-CD565E470731}" srcOrd="0" destOrd="0" parTransId="{87F35AFE-A86E-4D57-BAAE-71A8C97F4D8C}" sibTransId="{FA64D690-0075-4BE3-A244-59EE0AA91342}"/>
    <dgm:cxn modelId="{345CD1EF-EF07-4D68-BDAA-74F9ED7BDEBB}" type="presOf" srcId="{620F29D6-EB9B-44C1-A60A-CD565E470731}" destId="{FF64A5E5-3342-4DF6-BFB3-9BCA53360A1E}" srcOrd="1" destOrd="0" presId="urn:microsoft.com/office/officeart/2005/8/layout/list1"/>
    <dgm:cxn modelId="{0F76268A-18C8-4576-A1E8-34B87C563138}" type="presOf" srcId="{8F953A63-87CE-4868-B079-248BF3B644F6}" destId="{48FBA377-ABA6-482A-B206-A5CFC9353FD6}" srcOrd="0" destOrd="1" presId="urn:microsoft.com/office/officeart/2005/8/layout/list1"/>
    <dgm:cxn modelId="{5C852D16-7D4D-48C7-ABFD-713F2CEC05BD}" srcId="{620F29D6-EB9B-44C1-A60A-CD565E470731}" destId="{A91B7B99-1EC4-45DA-94A0-DF9ED6294C28}" srcOrd="2" destOrd="0" parTransId="{EBBF804D-A19D-418C-A131-81D42768DE93}" sibTransId="{3F860BA1-A75C-4EBC-8C7C-F68A8D1741EA}"/>
    <dgm:cxn modelId="{C1274CD2-304E-45D1-ABE5-672F4105F20A}" type="presOf" srcId="{B66CAE72-9FE8-4381-A253-9F9F2DA66691}" destId="{48FBA377-ABA6-482A-B206-A5CFC9353FD6}" srcOrd="0" destOrd="3" presId="urn:microsoft.com/office/officeart/2005/8/layout/list1"/>
    <dgm:cxn modelId="{5BCDE500-B9AF-4264-B504-3949C1D50DC9}" srcId="{620F29D6-EB9B-44C1-A60A-CD565E470731}" destId="{EB5376AE-DC66-43E7-A740-B12121727BD5}" srcOrd="0" destOrd="0" parTransId="{43191684-6318-46F7-84CB-B4058A0B4D06}" sibTransId="{943D66EC-49E7-4071-8D2E-FBF745A9DE81}"/>
    <dgm:cxn modelId="{A8C9157B-3C06-4CC0-8701-53544D8D7118}" type="presOf" srcId="{620F29D6-EB9B-44C1-A60A-CD565E470731}" destId="{A2705EE6-9D56-47FD-A746-EE304F8E1D8E}" srcOrd="0" destOrd="0" presId="urn:microsoft.com/office/officeart/2005/8/layout/list1"/>
    <dgm:cxn modelId="{E979FFEB-2E08-4B75-B546-CAFA3B9C0F61}" type="presParOf" srcId="{66AA43B0-71DF-4EA4-85D4-9E9F0F7A6E69}" destId="{99DA8C21-8E98-427F-85D5-A6B65FDD7CCF}" srcOrd="0" destOrd="0" presId="urn:microsoft.com/office/officeart/2005/8/layout/list1"/>
    <dgm:cxn modelId="{74C66479-4F1A-4E43-B6B5-57C8DA425F7E}" type="presParOf" srcId="{99DA8C21-8E98-427F-85D5-A6B65FDD7CCF}" destId="{A2705EE6-9D56-47FD-A746-EE304F8E1D8E}" srcOrd="0" destOrd="0" presId="urn:microsoft.com/office/officeart/2005/8/layout/list1"/>
    <dgm:cxn modelId="{4BCC6D43-BEF3-4C3F-95F6-1D6DFD963062}" type="presParOf" srcId="{99DA8C21-8E98-427F-85D5-A6B65FDD7CCF}" destId="{FF64A5E5-3342-4DF6-BFB3-9BCA53360A1E}" srcOrd="1" destOrd="0" presId="urn:microsoft.com/office/officeart/2005/8/layout/list1"/>
    <dgm:cxn modelId="{180D644A-5257-4452-8289-B966D861B797}" type="presParOf" srcId="{66AA43B0-71DF-4EA4-85D4-9E9F0F7A6E69}" destId="{03E5284C-6E44-436F-A00E-61EF96332A40}" srcOrd="1" destOrd="0" presId="urn:microsoft.com/office/officeart/2005/8/layout/list1"/>
    <dgm:cxn modelId="{BA0FB9DE-7610-4768-AD07-ECCA604D347A}" type="presParOf" srcId="{66AA43B0-71DF-4EA4-85D4-9E9F0F7A6E69}" destId="{48FBA377-ABA6-482A-B206-A5CFC9353FD6}" srcOrd="2"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5F7D131-69F7-4783-ADD7-244E5FEAB41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CN" altLang="en-US"/>
        </a:p>
      </dgm:t>
    </dgm:pt>
    <dgm:pt modelId="{620F29D6-EB9B-44C1-A60A-CD565E470731}">
      <dgm:prSet custT="1"/>
      <dgm:spPr/>
      <dgm:t>
        <a:bodyPr/>
        <a:lstStyle/>
        <a:p>
          <a:pPr rtl="0"/>
          <a:r>
            <a:rPr lang="zh-CN" altLang="en-US" sz="2400" b="1" dirty="0" smtClean="0"/>
            <a:t>发布</a:t>
          </a:r>
          <a:r>
            <a:rPr lang="zh-CN" sz="2400" b="1" dirty="0" smtClean="0"/>
            <a:t>生物多样性保护</a:t>
          </a:r>
          <a:r>
            <a:rPr lang="zh-CN" altLang="en-US" sz="2400" b="1" dirty="0" smtClean="0"/>
            <a:t>政策</a:t>
          </a:r>
          <a:endParaRPr lang="en-US" sz="2400" b="1" dirty="0"/>
        </a:p>
      </dgm:t>
    </dgm:pt>
    <dgm:pt modelId="{87F35AFE-A86E-4D57-BAAE-71A8C97F4D8C}" type="parTrans" cxnId="{F1C81D3D-1CC1-4EB8-8D41-EC0F19D15DB1}">
      <dgm:prSet/>
      <dgm:spPr/>
      <dgm:t>
        <a:bodyPr/>
        <a:lstStyle/>
        <a:p>
          <a:endParaRPr lang="zh-CN" altLang="en-US"/>
        </a:p>
      </dgm:t>
    </dgm:pt>
    <dgm:pt modelId="{FA64D690-0075-4BE3-A244-59EE0AA91342}" type="sibTrans" cxnId="{F1C81D3D-1CC1-4EB8-8D41-EC0F19D15DB1}">
      <dgm:prSet/>
      <dgm:spPr/>
      <dgm:t>
        <a:bodyPr/>
        <a:lstStyle/>
        <a:p>
          <a:endParaRPr lang="zh-CN" altLang="en-US"/>
        </a:p>
      </dgm:t>
    </dgm:pt>
    <dgm:pt modelId="{EB5376AE-DC66-43E7-A740-B12121727BD5}">
      <dgm:prSet custT="1"/>
      <dgm:spPr/>
      <dgm:t>
        <a:bodyPr/>
        <a:lstStyle/>
        <a:p>
          <a:pPr>
            <a:lnSpc>
              <a:spcPct val="150000"/>
            </a:lnSpc>
          </a:pPr>
          <a:endParaRPr lang="zh-CN" altLang="en-US" sz="2400" dirty="0"/>
        </a:p>
      </dgm:t>
    </dgm:pt>
    <dgm:pt modelId="{43191684-6318-46F7-84CB-B4058A0B4D06}" type="parTrans" cxnId="{5BCDE500-B9AF-4264-B504-3949C1D50DC9}">
      <dgm:prSet/>
      <dgm:spPr/>
      <dgm:t>
        <a:bodyPr/>
        <a:lstStyle/>
        <a:p>
          <a:endParaRPr lang="zh-CN" altLang="en-US"/>
        </a:p>
      </dgm:t>
    </dgm:pt>
    <dgm:pt modelId="{943D66EC-49E7-4071-8D2E-FBF745A9DE81}" type="sibTrans" cxnId="{5BCDE500-B9AF-4264-B504-3949C1D50DC9}">
      <dgm:prSet/>
      <dgm:spPr/>
      <dgm:t>
        <a:bodyPr/>
        <a:lstStyle/>
        <a:p>
          <a:endParaRPr lang="zh-CN" altLang="en-US"/>
        </a:p>
      </dgm:t>
    </dgm:pt>
    <dgm:pt modelId="{B66CAE72-9FE8-4381-A253-9F9F2DA66691}">
      <dgm:prSet custT="1"/>
      <dgm:spPr/>
      <dgm:t>
        <a:bodyPr/>
        <a:lstStyle/>
        <a:p>
          <a:pPr>
            <a:lnSpc>
              <a:spcPct val="150000"/>
            </a:lnSpc>
          </a:pPr>
          <a:endParaRPr lang="zh-CN" altLang="en-US" sz="2400" dirty="0"/>
        </a:p>
      </dgm:t>
    </dgm:pt>
    <dgm:pt modelId="{DF62EE98-10E2-49D9-801C-F1D946EDA5DD}" type="parTrans" cxnId="{C25AC61D-B097-439E-BC0A-A89ABC95F710}">
      <dgm:prSet/>
      <dgm:spPr/>
      <dgm:t>
        <a:bodyPr/>
        <a:lstStyle/>
        <a:p>
          <a:endParaRPr lang="zh-CN" altLang="en-US"/>
        </a:p>
      </dgm:t>
    </dgm:pt>
    <dgm:pt modelId="{5D8AB6D0-68A4-449C-8A7E-199E2867B36A}" type="sibTrans" cxnId="{C25AC61D-B097-439E-BC0A-A89ABC95F710}">
      <dgm:prSet/>
      <dgm:spPr/>
      <dgm:t>
        <a:bodyPr/>
        <a:lstStyle/>
        <a:p>
          <a:endParaRPr lang="zh-CN" altLang="en-US"/>
        </a:p>
      </dgm:t>
    </dgm:pt>
    <dgm:pt modelId="{8F953A63-87CE-4868-B079-248BF3B644F6}">
      <dgm:prSet custT="1"/>
      <dgm:spPr/>
      <dgm:t>
        <a:bodyPr/>
        <a:lstStyle/>
        <a:p>
          <a:pPr>
            <a:lnSpc>
              <a:spcPct val="150000"/>
            </a:lnSpc>
          </a:pPr>
          <a:r>
            <a:rPr lang="en-US" altLang="zh-CN" sz="2400" dirty="0" smtClean="0"/>
            <a:t>2010</a:t>
          </a:r>
          <a:r>
            <a:rPr lang="zh-CN" altLang="en-US" sz="2400" dirty="0" smtClean="0"/>
            <a:t>年，</a:t>
          </a:r>
          <a:r>
            <a:rPr lang="en-US" altLang="zh-CN" sz="2400" dirty="0" smtClean="0"/>
            <a:t>《</a:t>
          </a:r>
          <a:r>
            <a:rPr lang="zh-CN" altLang="en-US" sz="2400" dirty="0" smtClean="0"/>
            <a:t>关于做好自然保护区管理有关工作的通知</a:t>
          </a:r>
          <a:r>
            <a:rPr lang="en-US" altLang="zh-CN" sz="2400" dirty="0" smtClean="0"/>
            <a:t>》</a:t>
          </a:r>
          <a:endParaRPr lang="zh-CN" altLang="en-US" sz="2400" dirty="0"/>
        </a:p>
      </dgm:t>
    </dgm:pt>
    <dgm:pt modelId="{8453DECD-7EBE-4C8F-AB95-CB497245D557}" type="parTrans" cxnId="{D8C65CFE-C70E-4E1A-A4B8-ACF9184B45D3}">
      <dgm:prSet/>
      <dgm:spPr/>
      <dgm:t>
        <a:bodyPr/>
        <a:lstStyle/>
        <a:p>
          <a:endParaRPr lang="zh-CN" altLang="en-US"/>
        </a:p>
      </dgm:t>
    </dgm:pt>
    <dgm:pt modelId="{202C1C69-57C3-48F7-B2C5-2686EFEF1D50}" type="sibTrans" cxnId="{D8C65CFE-C70E-4E1A-A4B8-ACF9184B45D3}">
      <dgm:prSet/>
      <dgm:spPr/>
      <dgm:t>
        <a:bodyPr/>
        <a:lstStyle/>
        <a:p>
          <a:endParaRPr lang="zh-CN" altLang="en-US"/>
        </a:p>
      </dgm:t>
    </dgm:pt>
    <dgm:pt modelId="{A91B7B99-1EC4-45DA-94A0-DF9ED6294C28}">
      <dgm:prSet custT="1"/>
      <dgm:spPr/>
      <dgm:t>
        <a:bodyPr/>
        <a:lstStyle/>
        <a:p>
          <a:pPr>
            <a:lnSpc>
              <a:spcPct val="150000"/>
            </a:lnSpc>
          </a:pPr>
          <a:r>
            <a:rPr lang="en-US" altLang="zh-CN" sz="2400" dirty="0" smtClean="0"/>
            <a:t>2011</a:t>
          </a:r>
          <a:r>
            <a:rPr lang="zh-CN" altLang="en-US" sz="2400" dirty="0" smtClean="0"/>
            <a:t>年，</a:t>
          </a:r>
          <a:r>
            <a:rPr lang="en-US" altLang="zh-CN" sz="2400" dirty="0" smtClean="0"/>
            <a:t>《</a:t>
          </a:r>
          <a:r>
            <a:rPr lang="zh-CN" altLang="en-US" sz="2400" dirty="0" smtClean="0"/>
            <a:t>关于加强环境保护重点工作的意见</a:t>
          </a:r>
          <a:r>
            <a:rPr lang="en-US" altLang="zh-CN" sz="2400" dirty="0" smtClean="0"/>
            <a:t>》</a:t>
          </a:r>
          <a:endParaRPr lang="zh-CN" altLang="en-US" sz="2400" dirty="0"/>
        </a:p>
      </dgm:t>
    </dgm:pt>
    <dgm:pt modelId="{EBBF804D-A19D-418C-A131-81D42768DE93}" type="parTrans" cxnId="{5C852D16-7D4D-48C7-ABFD-713F2CEC05BD}">
      <dgm:prSet/>
      <dgm:spPr/>
      <dgm:t>
        <a:bodyPr/>
        <a:lstStyle/>
        <a:p>
          <a:endParaRPr lang="zh-CN" altLang="en-US"/>
        </a:p>
      </dgm:t>
    </dgm:pt>
    <dgm:pt modelId="{3F860BA1-A75C-4EBC-8C7C-F68A8D1741EA}" type="sibTrans" cxnId="{5C852D16-7D4D-48C7-ABFD-713F2CEC05BD}">
      <dgm:prSet/>
      <dgm:spPr/>
      <dgm:t>
        <a:bodyPr/>
        <a:lstStyle/>
        <a:p>
          <a:endParaRPr lang="zh-CN" altLang="en-US"/>
        </a:p>
      </dgm:t>
    </dgm:pt>
    <dgm:pt modelId="{B8698CE0-6899-40BE-BF1E-6C2B54ED7A36}">
      <dgm:prSet custT="1"/>
      <dgm:spPr/>
      <dgm:t>
        <a:bodyPr/>
        <a:lstStyle/>
        <a:p>
          <a:pPr>
            <a:lnSpc>
              <a:spcPct val="150000"/>
            </a:lnSpc>
          </a:pPr>
          <a:r>
            <a:rPr lang="en-US" altLang="zh-CN" sz="2400" dirty="0" smtClean="0"/>
            <a:t>2004</a:t>
          </a:r>
          <a:r>
            <a:rPr lang="zh-CN" altLang="en-US" sz="2400" dirty="0" smtClean="0"/>
            <a:t>年，</a:t>
          </a:r>
          <a:r>
            <a:rPr lang="en-US" altLang="zh-CN" sz="2400" dirty="0" smtClean="0"/>
            <a:t>《</a:t>
          </a:r>
          <a:r>
            <a:rPr lang="zh-CN" altLang="en-US" sz="2400" dirty="0" smtClean="0"/>
            <a:t>关于加强全国生物物种资源保护工作的通知</a:t>
          </a:r>
          <a:r>
            <a:rPr lang="en-US" altLang="zh-CN" sz="2400" dirty="0" smtClean="0"/>
            <a:t>》</a:t>
          </a:r>
          <a:endParaRPr lang="zh-CN" altLang="en-US" sz="2400" dirty="0"/>
        </a:p>
      </dgm:t>
    </dgm:pt>
    <dgm:pt modelId="{94BE4621-071C-4041-A78F-14CDA2F13E1B}" type="parTrans" cxnId="{0C4EE68C-49FE-4630-AEBD-B77B0A553AEC}">
      <dgm:prSet/>
      <dgm:spPr/>
      <dgm:t>
        <a:bodyPr/>
        <a:lstStyle/>
        <a:p>
          <a:endParaRPr lang="zh-CN" altLang="en-US"/>
        </a:p>
      </dgm:t>
    </dgm:pt>
    <dgm:pt modelId="{326448E2-0F3E-4280-B58E-8D7872FEE7A9}" type="sibTrans" cxnId="{0C4EE68C-49FE-4630-AEBD-B77B0A553AEC}">
      <dgm:prSet/>
      <dgm:spPr/>
      <dgm:t>
        <a:bodyPr/>
        <a:lstStyle/>
        <a:p>
          <a:endParaRPr lang="zh-CN" altLang="en-US"/>
        </a:p>
      </dgm:t>
    </dgm:pt>
    <dgm:pt modelId="{66AA43B0-71DF-4EA4-85D4-9E9F0F7A6E69}" type="pres">
      <dgm:prSet presAssocID="{C5F7D131-69F7-4783-ADD7-244E5FEAB41A}" presName="linear" presStyleCnt="0">
        <dgm:presLayoutVars>
          <dgm:dir/>
          <dgm:animLvl val="lvl"/>
          <dgm:resizeHandles val="exact"/>
        </dgm:presLayoutVars>
      </dgm:prSet>
      <dgm:spPr/>
      <dgm:t>
        <a:bodyPr/>
        <a:lstStyle/>
        <a:p>
          <a:endParaRPr lang="zh-CN" altLang="en-US"/>
        </a:p>
      </dgm:t>
    </dgm:pt>
    <dgm:pt modelId="{99DA8C21-8E98-427F-85D5-A6B65FDD7CCF}" type="pres">
      <dgm:prSet presAssocID="{620F29D6-EB9B-44C1-A60A-CD565E470731}" presName="parentLin" presStyleCnt="0"/>
      <dgm:spPr/>
    </dgm:pt>
    <dgm:pt modelId="{A2705EE6-9D56-47FD-A746-EE304F8E1D8E}" type="pres">
      <dgm:prSet presAssocID="{620F29D6-EB9B-44C1-A60A-CD565E470731}" presName="parentLeftMargin" presStyleLbl="node1" presStyleIdx="0" presStyleCnt="1" custLinFactNeighborX="-100000" custLinFactNeighborY="-56460"/>
      <dgm:spPr/>
      <dgm:t>
        <a:bodyPr/>
        <a:lstStyle/>
        <a:p>
          <a:endParaRPr lang="zh-CN" altLang="en-US"/>
        </a:p>
      </dgm:t>
    </dgm:pt>
    <dgm:pt modelId="{FF64A5E5-3342-4DF6-BFB3-9BCA53360A1E}" type="pres">
      <dgm:prSet presAssocID="{620F29D6-EB9B-44C1-A60A-CD565E470731}" presName="parentText" presStyleLbl="node1" presStyleIdx="0" presStyleCnt="1" custScaleY="516688" custLinFactY="-100000" custLinFactNeighborX="-89590" custLinFactNeighborY="-123468">
        <dgm:presLayoutVars>
          <dgm:chMax val="0"/>
          <dgm:bulletEnabled val="1"/>
        </dgm:presLayoutVars>
      </dgm:prSet>
      <dgm:spPr/>
      <dgm:t>
        <a:bodyPr/>
        <a:lstStyle/>
        <a:p>
          <a:endParaRPr lang="zh-CN" altLang="en-US"/>
        </a:p>
      </dgm:t>
    </dgm:pt>
    <dgm:pt modelId="{03E5284C-6E44-436F-A00E-61EF96332A40}" type="pres">
      <dgm:prSet presAssocID="{620F29D6-EB9B-44C1-A60A-CD565E470731}" presName="negativeSpace" presStyleCnt="0"/>
      <dgm:spPr/>
    </dgm:pt>
    <dgm:pt modelId="{48FBA377-ABA6-482A-B206-A5CFC9353FD6}" type="pres">
      <dgm:prSet presAssocID="{620F29D6-EB9B-44C1-A60A-CD565E470731}" presName="childText" presStyleLbl="conFgAcc1" presStyleIdx="0" presStyleCnt="1" custScaleY="813239" custLinFactY="-7843" custLinFactNeighborY="-100000">
        <dgm:presLayoutVars>
          <dgm:bulletEnabled val="1"/>
        </dgm:presLayoutVars>
      </dgm:prSet>
      <dgm:spPr/>
      <dgm:t>
        <a:bodyPr/>
        <a:lstStyle/>
        <a:p>
          <a:endParaRPr lang="zh-CN" altLang="en-US"/>
        </a:p>
      </dgm:t>
    </dgm:pt>
  </dgm:ptLst>
  <dgm:cxnLst>
    <dgm:cxn modelId="{062AE8D6-602D-4606-B2B7-522A8A113972}" type="presOf" srcId="{8F953A63-87CE-4868-B079-248BF3B644F6}" destId="{48FBA377-ABA6-482A-B206-A5CFC9353FD6}" srcOrd="0" destOrd="2" presId="urn:microsoft.com/office/officeart/2005/8/layout/list1"/>
    <dgm:cxn modelId="{C25AC61D-B097-439E-BC0A-A89ABC95F710}" srcId="{620F29D6-EB9B-44C1-A60A-CD565E470731}" destId="{B66CAE72-9FE8-4381-A253-9F9F2DA66691}" srcOrd="4" destOrd="0" parTransId="{DF62EE98-10E2-49D9-801C-F1D946EDA5DD}" sibTransId="{5D8AB6D0-68A4-449C-8A7E-199E2867B36A}"/>
    <dgm:cxn modelId="{49C63C75-590E-4EA5-B7E5-66C8A46CA1D4}" type="presOf" srcId="{EB5376AE-DC66-43E7-A740-B12121727BD5}" destId="{48FBA377-ABA6-482A-B206-A5CFC9353FD6}" srcOrd="0" destOrd="0" presId="urn:microsoft.com/office/officeart/2005/8/layout/list1"/>
    <dgm:cxn modelId="{D8C65CFE-C70E-4E1A-A4B8-ACF9184B45D3}" srcId="{620F29D6-EB9B-44C1-A60A-CD565E470731}" destId="{8F953A63-87CE-4868-B079-248BF3B644F6}" srcOrd="2" destOrd="0" parTransId="{8453DECD-7EBE-4C8F-AB95-CB497245D557}" sibTransId="{202C1C69-57C3-48F7-B2C5-2686EFEF1D50}"/>
    <dgm:cxn modelId="{E6C1EA1F-B8E7-4535-B504-567DBDDAE0C4}" type="presOf" srcId="{B66CAE72-9FE8-4381-A253-9F9F2DA66691}" destId="{48FBA377-ABA6-482A-B206-A5CFC9353FD6}" srcOrd="0" destOrd="4" presId="urn:microsoft.com/office/officeart/2005/8/layout/list1"/>
    <dgm:cxn modelId="{6779FF01-CEDB-4CDA-BEC6-159395D6AD40}" type="presOf" srcId="{620F29D6-EB9B-44C1-A60A-CD565E470731}" destId="{A2705EE6-9D56-47FD-A746-EE304F8E1D8E}" srcOrd="0" destOrd="0" presId="urn:microsoft.com/office/officeart/2005/8/layout/list1"/>
    <dgm:cxn modelId="{EE77DD40-CBCF-46A5-87B3-F1C672E951CB}" type="presOf" srcId="{B8698CE0-6899-40BE-BF1E-6C2B54ED7A36}" destId="{48FBA377-ABA6-482A-B206-A5CFC9353FD6}" srcOrd="0" destOrd="1" presId="urn:microsoft.com/office/officeart/2005/8/layout/list1"/>
    <dgm:cxn modelId="{281F1E3C-4736-4725-9B77-6DB5C71B494F}" type="presOf" srcId="{C5F7D131-69F7-4783-ADD7-244E5FEAB41A}" destId="{66AA43B0-71DF-4EA4-85D4-9E9F0F7A6E69}" srcOrd="0" destOrd="0" presId="urn:microsoft.com/office/officeart/2005/8/layout/list1"/>
    <dgm:cxn modelId="{F1C81D3D-1CC1-4EB8-8D41-EC0F19D15DB1}" srcId="{C5F7D131-69F7-4783-ADD7-244E5FEAB41A}" destId="{620F29D6-EB9B-44C1-A60A-CD565E470731}" srcOrd="0" destOrd="0" parTransId="{87F35AFE-A86E-4D57-BAAE-71A8C97F4D8C}" sibTransId="{FA64D690-0075-4BE3-A244-59EE0AA91342}"/>
    <dgm:cxn modelId="{0C4EE68C-49FE-4630-AEBD-B77B0A553AEC}" srcId="{620F29D6-EB9B-44C1-A60A-CD565E470731}" destId="{B8698CE0-6899-40BE-BF1E-6C2B54ED7A36}" srcOrd="1" destOrd="0" parTransId="{94BE4621-071C-4041-A78F-14CDA2F13E1B}" sibTransId="{326448E2-0F3E-4280-B58E-8D7872FEE7A9}"/>
    <dgm:cxn modelId="{5C852D16-7D4D-48C7-ABFD-713F2CEC05BD}" srcId="{620F29D6-EB9B-44C1-A60A-CD565E470731}" destId="{A91B7B99-1EC4-45DA-94A0-DF9ED6294C28}" srcOrd="3" destOrd="0" parTransId="{EBBF804D-A19D-418C-A131-81D42768DE93}" sibTransId="{3F860BA1-A75C-4EBC-8C7C-F68A8D1741EA}"/>
    <dgm:cxn modelId="{8FED963E-168C-41C2-BB80-CF2CB963ADD4}" type="presOf" srcId="{620F29D6-EB9B-44C1-A60A-CD565E470731}" destId="{FF64A5E5-3342-4DF6-BFB3-9BCA53360A1E}" srcOrd="1" destOrd="0" presId="urn:microsoft.com/office/officeart/2005/8/layout/list1"/>
    <dgm:cxn modelId="{5BCDE500-B9AF-4264-B504-3949C1D50DC9}" srcId="{620F29D6-EB9B-44C1-A60A-CD565E470731}" destId="{EB5376AE-DC66-43E7-A740-B12121727BD5}" srcOrd="0" destOrd="0" parTransId="{43191684-6318-46F7-84CB-B4058A0B4D06}" sibTransId="{943D66EC-49E7-4071-8D2E-FBF745A9DE81}"/>
    <dgm:cxn modelId="{C537B3F8-400A-4428-870E-890DE969B6F4}" type="presOf" srcId="{A91B7B99-1EC4-45DA-94A0-DF9ED6294C28}" destId="{48FBA377-ABA6-482A-B206-A5CFC9353FD6}" srcOrd="0" destOrd="3" presId="urn:microsoft.com/office/officeart/2005/8/layout/list1"/>
    <dgm:cxn modelId="{FCFE8AB9-9956-4588-82DA-7263F559AC99}" type="presParOf" srcId="{66AA43B0-71DF-4EA4-85D4-9E9F0F7A6E69}" destId="{99DA8C21-8E98-427F-85D5-A6B65FDD7CCF}" srcOrd="0" destOrd="0" presId="urn:microsoft.com/office/officeart/2005/8/layout/list1"/>
    <dgm:cxn modelId="{1DF4A7FF-9B19-40A5-89B7-FF702E866412}" type="presParOf" srcId="{99DA8C21-8E98-427F-85D5-A6B65FDD7CCF}" destId="{A2705EE6-9D56-47FD-A746-EE304F8E1D8E}" srcOrd="0" destOrd="0" presId="urn:microsoft.com/office/officeart/2005/8/layout/list1"/>
    <dgm:cxn modelId="{60D4D7C2-7527-4241-AC0E-C14541648F76}" type="presParOf" srcId="{99DA8C21-8E98-427F-85D5-A6B65FDD7CCF}" destId="{FF64A5E5-3342-4DF6-BFB3-9BCA53360A1E}" srcOrd="1" destOrd="0" presId="urn:microsoft.com/office/officeart/2005/8/layout/list1"/>
    <dgm:cxn modelId="{0FE986FB-6738-4606-B372-6708D5D022EE}" type="presParOf" srcId="{66AA43B0-71DF-4EA4-85D4-9E9F0F7A6E69}" destId="{03E5284C-6E44-436F-A00E-61EF96332A40}" srcOrd="1" destOrd="0" presId="urn:microsoft.com/office/officeart/2005/8/layout/list1"/>
    <dgm:cxn modelId="{53FA4240-17EA-400F-9864-DA84AF006D6C}" type="presParOf" srcId="{66AA43B0-71DF-4EA4-85D4-9E9F0F7A6E69}" destId="{48FBA377-ABA6-482A-B206-A5CFC9353FD6}" srcOrd="2"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3BE610-4A71-4B00-B793-2462174310FE}" type="doc">
      <dgm:prSet loTypeId="urn:microsoft.com/office/officeart/2005/8/layout/venn1" loCatId="relationship" qsTypeId="urn:microsoft.com/office/officeart/2005/8/quickstyle/simple1" qsCatId="simple" csTypeId="urn:microsoft.com/office/officeart/2005/8/colors/colorful3" csCatId="colorful" phldr="1"/>
      <dgm:spPr/>
    </dgm:pt>
    <dgm:pt modelId="{C8BB4B2F-2943-48CD-AF08-0A34236B42F6}">
      <dgm:prSet phldrT="[文本]"/>
      <dgm:spPr/>
      <dgm:t>
        <a:bodyPr/>
        <a:lstStyle/>
        <a:p>
          <a:r>
            <a:rPr lang="zh-CN" altLang="en-US" dirty="0" smtClean="0"/>
            <a:t>名古屋议定书</a:t>
          </a:r>
          <a:endParaRPr lang="zh-CN" altLang="en-US" dirty="0"/>
        </a:p>
      </dgm:t>
    </dgm:pt>
    <dgm:pt modelId="{49EE9350-28B2-4550-A153-AFB268252E8A}" type="parTrans" cxnId="{F9A5E407-CE9E-4091-93E2-A288698A905E}">
      <dgm:prSet/>
      <dgm:spPr/>
      <dgm:t>
        <a:bodyPr/>
        <a:lstStyle/>
        <a:p>
          <a:endParaRPr lang="zh-CN" altLang="en-US"/>
        </a:p>
      </dgm:t>
    </dgm:pt>
    <dgm:pt modelId="{96EBD81A-7E10-4C4C-A2E1-9A1D22BB3E7D}" type="sibTrans" cxnId="{F9A5E407-CE9E-4091-93E2-A288698A905E}">
      <dgm:prSet/>
      <dgm:spPr/>
      <dgm:t>
        <a:bodyPr/>
        <a:lstStyle/>
        <a:p>
          <a:endParaRPr lang="zh-CN" altLang="en-US"/>
        </a:p>
      </dgm:t>
    </dgm:pt>
    <dgm:pt modelId="{445E9C63-E021-4AF0-BAE5-B9A6BAE690DB}">
      <dgm:prSet phldrT="[文本]"/>
      <dgm:spPr/>
      <dgm:t>
        <a:bodyPr/>
        <a:lstStyle/>
        <a:p>
          <a:r>
            <a:rPr lang="zh-CN" altLang="en-US" dirty="0" smtClean="0"/>
            <a:t>生态系统与生物多样性经济学</a:t>
          </a:r>
          <a:endParaRPr lang="zh-CN" altLang="en-US" dirty="0"/>
        </a:p>
      </dgm:t>
    </dgm:pt>
    <dgm:pt modelId="{6B5F5AA5-40EC-4B02-9DFC-1EF65C3D0398}" type="parTrans" cxnId="{740DAECA-CDF1-43F5-ABBD-080CF41AB23D}">
      <dgm:prSet/>
      <dgm:spPr/>
      <dgm:t>
        <a:bodyPr/>
        <a:lstStyle/>
        <a:p>
          <a:endParaRPr lang="zh-CN" altLang="en-US"/>
        </a:p>
      </dgm:t>
    </dgm:pt>
    <dgm:pt modelId="{9313CDE8-1826-4E64-B5C1-112B55EF36CE}" type="sibTrans" cxnId="{740DAECA-CDF1-43F5-ABBD-080CF41AB23D}">
      <dgm:prSet/>
      <dgm:spPr/>
      <dgm:t>
        <a:bodyPr/>
        <a:lstStyle/>
        <a:p>
          <a:endParaRPr lang="zh-CN" altLang="en-US"/>
        </a:p>
      </dgm:t>
    </dgm:pt>
    <dgm:pt modelId="{CF4B1B21-6E40-4433-B5E0-2AEE15F3A4D0}">
      <dgm:prSet phldrT="[文本]"/>
      <dgm:spPr/>
      <dgm:t>
        <a:bodyPr/>
        <a:lstStyle/>
        <a:p>
          <a:r>
            <a:rPr lang="en-US" altLang="zh-CN" smtClean="0"/>
            <a:t>2011-2020</a:t>
          </a:r>
          <a:r>
            <a:rPr lang="zh-CN" altLang="en-US" smtClean="0"/>
            <a:t>全球生物多样性保护战略计划</a:t>
          </a:r>
          <a:endParaRPr lang="zh-CN" altLang="en-US" dirty="0"/>
        </a:p>
      </dgm:t>
    </dgm:pt>
    <dgm:pt modelId="{E6225217-9C06-4274-9562-91E9E09ACD9A}" type="parTrans" cxnId="{EF92C193-638C-456B-8F99-D39CB2A92BB0}">
      <dgm:prSet/>
      <dgm:spPr/>
      <dgm:t>
        <a:bodyPr/>
        <a:lstStyle/>
        <a:p>
          <a:endParaRPr lang="zh-CN" altLang="en-US"/>
        </a:p>
      </dgm:t>
    </dgm:pt>
    <dgm:pt modelId="{58087E9A-B40C-4AE8-B901-9DED4EC6AA0D}" type="sibTrans" cxnId="{EF92C193-638C-456B-8F99-D39CB2A92BB0}">
      <dgm:prSet/>
      <dgm:spPr/>
      <dgm:t>
        <a:bodyPr/>
        <a:lstStyle/>
        <a:p>
          <a:endParaRPr lang="zh-CN" altLang="en-US"/>
        </a:p>
      </dgm:t>
    </dgm:pt>
    <dgm:pt modelId="{7B18047C-806D-4F10-BBFC-126AF4482F4A}" type="pres">
      <dgm:prSet presAssocID="{543BE610-4A71-4B00-B793-2462174310FE}" presName="compositeShape" presStyleCnt="0">
        <dgm:presLayoutVars>
          <dgm:chMax val="7"/>
          <dgm:dir/>
          <dgm:resizeHandles val="exact"/>
        </dgm:presLayoutVars>
      </dgm:prSet>
      <dgm:spPr/>
    </dgm:pt>
    <dgm:pt modelId="{53FCC6C3-405A-4030-B07C-94700842FEDD}" type="pres">
      <dgm:prSet presAssocID="{C8BB4B2F-2943-48CD-AF08-0A34236B42F6}" presName="circ1" presStyleLbl="vennNode1" presStyleIdx="0" presStyleCnt="3"/>
      <dgm:spPr/>
      <dgm:t>
        <a:bodyPr/>
        <a:lstStyle/>
        <a:p>
          <a:endParaRPr lang="zh-CN" altLang="en-US"/>
        </a:p>
      </dgm:t>
    </dgm:pt>
    <dgm:pt modelId="{7388FFCE-D973-497F-ADCC-6F416961DC3C}" type="pres">
      <dgm:prSet presAssocID="{C8BB4B2F-2943-48CD-AF08-0A34236B42F6}" presName="circ1Tx" presStyleLbl="revTx" presStyleIdx="0" presStyleCnt="0">
        <dgm:presLayoutVars>
          <dgm:chMax val="0"/>
          <dgm:chPref val="0"/>
          <dgm:bulletEnabled val="1"/>
        </dgm:presLayoutVars>
      </dgm:prSet>
      <dgm:spPr/>
      <dgm:t>
        <a:bodyPr/>
        <a:lstStyle/>
        <a:p>
          <a:endParaRPr lang="zh-CN" altLang="en-US"/>
        </a:p>
      </dgm:t>
    </dgm:pt>
    <dgm:pt modelId="{C3CB7A2F-D8DF-4225-9E69-72372581AFF7}" type="pres">
      <dgm:prSet presAssocID="{445E9C63-E021-4AF0-BAE5-B9A6BAE690DB}" presName="circ2" presStyleLbl="vennNode1" presStyleIdx="1" presStyleCnt="3"/>
      <dgm:spPr/>
      <dgm:t>
        <a:bodyPr/>
        <a:lstStyle/>
        <a:p>
          <a:endParaRPr lang="zh-CN" altLang="en-US"/>
        </a:p>
      </dgm:t>
    </dgm:pt>
    <dgm:pt modelId="{5274F990-742D-4DBC-9A6D-43A70BC8B58F}" type="pres">
      <dgm:prSet presAssocID="{445E9C63-E021-4AF0-BAE5-B9A6BAE690DB}" presName="circ2Tx" presStyleLbl="revTx" presStyleIdx="0" presStyleCnt="0">
        <dgm:presLayoutVars>
          <dgm:chMax val="0"/>
          <dgm:chPref val="0"/>
          <dgm:bulletEnabled val="1"/>
        </dgm:presLayoutVars>
      </dgm:prSet>
      <dgm:spPr/>
      <dgm:t>
        <a:bodyPr/>
        <a:lstStyle/>
        <a:p>
          <a:endParaRPr lang="zh-CN" altLang="en-US"/>
        </a:p>
      </dgm:t>
    </dgm:pt>
    <dgm:pt modelId="{F78B62EA-971F-4FAC-80B5-6550FD5B1A19}" type="pres">
      <dgm:prSet presAssocID="{CF4B1B21-6E40-4433-B5E0-2AEE15F3A4D0}" presName="circ3" presStyleLbl="vennNode1" presStyleIdx="2" presStyleCnt="3"/>
      <dgm:spPr/>
      <dgm:t>
        <a:bodyPr/>
        <a:lstStyle/>
        <a:p>
          <a:endParaRPr lang="zh-CN" altLang="en-US"/>
        </a:p>
      </dgm:t>
    </dgm:pt>
    <dgm:pt modelId="{ED5C31DA-A64B-4E34-8896-E549D01A4E2E}" type="pres">
      <dgm:prSet presAssocID="{CF4B1B21-6E40-4433-B5E0-2AEE15F3A4D0}" presName="circ3Tx" presStyleLbl="revTx" presStyleIdx="0" presStyleCnt="0">
        <dgm:presLayoutVars>
          <dgm:chMax val="0"/>
          <dgm:chPref val="0"/>
          <dgm:bulletEnabled val="1"/>
        </dgm:presLayoutVars>
      </dgm:prSet>
      <dgm:spPr/>
      <dgm:t>
        <a:bodyPr/>
        <a:lstStyle/>
        <a:p>
          <a:endParaRPr lang="zh-CN" altLang="en-US"/>
        </a:p>
      </dgm:t>
    </dgm:pt>
  </dgm:ptLst>
  <dgm:cxnLst>
    <dgm:cxn modelId="{EF92C193-638C-456B-8F99-D39CB2A92BB0}" srcId="{543BE610-4A71-4B00-B793-2462174310FE}" destId="{CF4B1B21-6E40-4433-B5E0-2AEE15F3A4D0}" srcOrd="2" destOrd="0" parTransId="{E6225217-9C06-4274-9562-91E9E09ACD9A}" sibTransId="{58087E9A-B40C-4AE8-B901-9DED4EC6AA0D}"/>
    <dgm:cxn modelId="{8DB92C82-7A8E-41AD-B0D2-5031B9CA3D82}" type="presOf" srcId="{543BE610-4A71-4B00-B793-2462174310FE}" destId="{7B18047C-806D-4F10-BBFC-126AF4482F4A}" srcOrd="0" destOrd="0" presId="urn:microsoft.com/office/officeart/2005/8/layout/venn1"/>
    <dgm:cxn modelId="{7472A24E-CCBD-4917-BE3B-4A08C63D2357}" type="presOf" srcId="{C8BB4B2F-2943-48CD-AF08-0A34236B42F6}" destId="{53FCC6C3-405A-4030-B07C-94700842FEDD}" srcOrd="0" destOrd="0" presId="urn:microsoft.com/office/officeart/2005/8/layout/venn1"/>
    <dgm:cxn modelId="{CEBDF87A-99CD-4951-B180-9266A6E05130}" type="presOf" srcId="{CF4B1B21-6E40-4433-B5E0-2AEE15F3A4D0}" destId="{F78B62EA-971F-4FAC-80B5-6550FD5B1A19}" srcOrd="0" destOrd="0" presId="urn:microsoft.com/office/officeart/2005/8/layout/venn1"/>
    <dgm:cxn modelId="{982DBA09-5CC1-4717-B2A4-92289EC73A65}" type="presOf" srcId="{445E9C63-E021-4AF0-BAE5-B9A6BAE690DB}" destId="{C3CB7A2F-D8DF-4225-9E69-72372581AFF7}" srcOrd="0" destOrd="0" presId="urn:microsoft.com/office/officeart/2005/8/layout/venn1"/>
    <dgm:cxn modelId="{2CB6E0B0-AA76-450E-8BB0-3454A54AF30F}" type="presOf" srcId="{CF4B1B21-6E40-4433-B5E0-2AEE15F3A4D0}" destId="{ED5C31DA-A64B-4E34-8896-E549D01A4E2E}" srcOrd="1" destOrd="0" presId="urn:microsoft.com/office/officeart/2005/8/layout/venn1"/>
    <dgm:cxn modelId="{740DAECA-CDF1-43F5-ABBD-080CF41AB23D}" srcId="{543BE610-4A71-4B00-B793-2462174310FE}" destId="{445E9C63-E021-4AF0-BAE5-B9A6BAE690DB}" srcOrd="1" destOrd="0" parTransId="{6B5F5AA5-40EC-4B02-9DFC-1EF65C3D0398}" sibTransId="{9313CDE8-1826-4E64-B5C1-112B55EF36CE}"/>
    <dgm:cxn modelId="{23237441-4923-4589-AFD8-ADF761ABFD6B}" type="presOf" srcId="{C8BB4B2F-2943-48CD-AF08-0A34236B42F6}" destId="{7388FFCE-D973-497F-ADCC-6F416961DC3C}" srcOrd="1" destOrd="0" presId="urn:microsoft.com/office/officeart/2005/8/layout/venn1"/>
    <dgm:cxn modelId="{B495178F-514D-4493-A6C8-66BFC0E89C88}" type="presOf" srcId="{445E9C63-E021-4AF0-BAE5-B9A6BAE690DB}" destId="{5274F990-742D-4DBC-9A6D-43A70BC8B58F}" srcOrd="1" destOrd="0" presId="urn:microsoft.com/office/officeart/2005/8/layout/venn1"/>
    <dgm:cxn modelId="{F9A5E407-CE9E-4091-93E2-A288698A905E}" srcId="{543BE610-4A71-4B00-B793-2462174310FE}" destId="{C8BB4B2F-2943-48CD-AF08-0A34236B42F6}" srcOrd="0" destOrd="0" parTransId="{49EE9350-28B2-4550-A153-AFB268252E8A}" sibTransId="{96EBD81A-7E10-4C4C-A2E1-9A1D22BB3E7D}"/>
    <dgm:cxn modelId="{8AE2C419-3824-4C3E-9443-1553C1ADE041}" type="presParOf" srcId="{7B18047C-806D-4F10-BBFC-126AF4482F4A}" destId="{53FCC6C3-405A-4030-B07C-94700842FEDD}" srcOrd="0" destOrd="0" presId="urn:microsoft.com/office/officeart/2005/8/layout/venn1"/>
    <dgm:cxn modelId="{95B45DAE-B78C-4500-8BC6-249FCE79455C}" type="presParOf" srcId="{7B18047C-806D-4F10-BBFC-126AF4482F4A}" destId="{7388FFCE-D973-497F-ADCC-6F416961DC3C}" srcOrd="1" destOrd="0" presId="urn:microsoft.com/office/officeart/2005/8/layout/venn1"/>
    <dgm:cxn modelId="{14755AC1-C5C9-449C-9A83-E9DE7F76E82F}" type="presParOf" srcId="{7B18047C-806D-4F10-BBFC-126AF4482F4A}" destId="{C3CB7A2F-D8DF-4225-9E69-72372581AFF7}" srcOrd="2" destOrd="0" presId="urn:microsoft.com/office/officeart/2005/8/layout/venn1"/>
    <dgm:cxn modelId="{CA8D65F2-8984-4AE1-9F9F-29FE78C3C176}" type="presParOf" srcId="{7B18047C-806D-4F10-BBFC-126AF4482F4A}" destId="{5274F990-742D-4DBC-9A6D-43A70BC8B58F}" srcOrd="3" destOrd="0" presId="urn:microsoft.com/office/officeart/2005/8/layout/venn1"/>
    <dgm:cxn modelId="{F0A276C9-C703-4637-8C10-CDC3E49F13F6}" type="presParOf" srcId="{7B18047C-806D-4F10-BBFC-126AF4482F4A}" destId="{F78B62EA-971F-4FAC-80B5-6550FD5B1A19}" srcOrd="4" destOrd="0" presId="urn:microsoft.com/office/officeart/2005/8/layout/venn1"/>
    <dgm:cxn modelId="{FD70ACC3-3ACC-45BE-948B-55C5B2E94FC6}" type="presParOf" srcId="{7B18047C-806D-4F10-BBFC-126AF4482F4A}" destId="{ED5C31DA-A64B-4E34-8896-E549D01A4E2E}" srcOrd="5" destOrd="0" presId="urn:microsoft.com/office/officeart/2005/8/layout/ven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5F7D131-69F7-4783-ADD7-244E5FEAB41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CN" altLang="en-US"/>
        </a:p>
      </dgm:t>
    </dgm:pt>
    <dgm:pt modelId="{620F29D6-EB9B-44C1-A60A-CD565E470731}">
      <dgm:prSet custT="1"/>
      <dgm:spPr/>
      <dgm:t>
        <a:bodyPr/>
        <a:lstStyle/>
        <a:p>
          <a:pPr rtl="0"/>
          <a:r>
            <a:rPr lang="zh-CN" altLang="en-US" sz="2400" b="1" dirty="0" smtClean="0"/>
            <a:t>实施</a:t>
          </a:r>
          <a:r>
            <a:rPr lang="zh-CN" sz="2400" b="1" dirty="0" smtClean="0"/>
            <a:t>生物多样性保护</a:t>
          </a:r>
          <a:r>
            <a:rPr lang="zh-CN" altLang="en-US" sz="2400" b="1" dirty="0" smtClean="0"/>
            <a:t>行动和计划</a:t>
          </a:r>
          <a:endParaRPr lang="en-US" sz="2400" b="1" dirty="0"/>
        </a:p>
      </dgm:t>
    </dgm:pt>
    <dgm:pt modelId="{87F35AFE-A86E-4D57-BAAE-71A8C97F4D8C}" type="parTrans" cxnId="{F1C81D3D-1CC1-4EB8-8D41-EC0F19D15DB1}">
      <dgm:prSet/>
      <dgm:spPr/>
      <dgm:t>
        <a:bodyPr/>
        <a:lstStyle/>
        <a:p>
          <a:endParaRPr lang="zh-CN" altLang="en-US"/>
        </a:p>
      </dgm:t>
    </dgm:pt>
    <dgm:pt modelId="{FA64D690-0075-4BE3-A244-59EE0AA91342}" type="sibTrans" cxnId="{F1C81D3D-1CC1-4EB8-8D41-EC0F19D15DB1}">
      <dgm:prSet/>
      <dgm:spPr/>
      <dgm:t>
        <a:bodyPr/>
        <a:lstStyle/>
        <a:p>
          <a:endParaRPr lang="zh-CN" altLang="en-US"/>
        </a:p>
      </dgm:t>
    </dgm:pt>
    <dgm:pt modelId="{EB5376AE-DC66-43E7-A740-B12121727BD5}">
      <dgm:prSet custT="1"/>
      <dgm:spPr/>
      <dgm:t>
        <a:bodyPr/>
        <a:lstStyle/>
        <a:p>
          <a:pPr>
            <a:lnSpc>
              <a:spcPct val="150000"/>
            </a:lnSpc>
          </a:pPr>
          <a:endParaRPr lang="zh-CN" altLang="en-US" sz="1400" dirty="0"/>
        </a:p>
      </dgm:t>
    </dgm:pt>
    <dgm:pt modelId="{43191684-6318-46F7-84CB-B4058A0B4D06}" type="parTrans" cxnId="{5BCDE500-B9AF-4264-B504-3949C1D50DC9}">
      <dgm:prSet/>
      <dgm:spPr/>
      <dgm:t>
        <a:bodyPr/>
        <a:lstStyle/>
        <a:p>
          <a:endParaRPr lang="zh-CN" altLang="en-US"/>
        </a:p>
      </dgm:t>
    </dgm:pt>
    <dgm:pt modelId="{943D66EC-49E7-4071-8D2E-FBF745A9DE81}" type="sibTrans" cxnId="{5BCDE500-B9AF-4264-B504-3949C1D50DC9}">
      <dgm:prSet/>
      <dgm:spPr/>
      <dgm:t>
        <a:bodyPr/>
        <a:lstStyle/>
        <a:p>
          <a:endParaRPr lang="zh-CN" altLang="en-US"/>
        </a:p>
      </dgm:t>
    </dgm:pt>
    <dgm:pt modelId="{B66CAE72-9FE8-4381-A253-9F9F2DA66691}">
      <dgm:prSet custT="1"/>
      <dgm:spPr/>
      <dgm:t>
        <a:bodyPr/>
        <a:lstStyle/>
        <a:p>
          <a:pPr>
            <a:lnSpc>
              <a:spcPct val="150000"/>
            </a:lnSpc>
          </a:pPr>
          <a:endParaRPr lang="zh-CN" altLang="en-US" sz="1400" dirty="0"/>
        </a:p>
      </dgm:t>
    </dgm:pt>
    <dgm:pt modelId="{DF62EE98-10E2-49D9-801C-F1D946EDA5DD}" type="parTrans" cxnId="{C25AC61D-B097-439E-BC0A-A89ABC95F710}">
      <dgm:prSet/>
      <dgm:spPr/>
      <dgm:t>
        <a:bodyPr/>
        <a:lstStyle/>
        <a:p>
          <a:endParaRPr lang="zh-CN" altLang="en-US"/>
        </a:p>
      </dgm:t>
    </dgm:pt>
    <dgm:pt modelId="{5D8AB6D0-68A4-449C-8A7E-199E2867B36A}" type="sibTrans" cxnId="{C25AC61D-B097-439E-BC0A-A89ABC95F710}">
      <dgm:prSet/>
      <dgm:spPr/>
      <dgm:t>
        <a:bodyPr/>
        <a:lstStyle/>
        <a:p>
          <a:endParaRPr lang="zh-CN" altLang="en-US"/>
        </a:p>
      </dgm:t>
    </dgm:pt>
    <dgm:pt modelId="{8F953A63-87CE-4868-B079-248BF3B644F6}">
      <dgm:prSet custT="1"/>
      <dgm:spPr/>
      <dgm:t>
        <a:bodyPr/>
        <a:lstStyle/>
        <a:p>
          <a:pPr>
            <a:lnSpc>
              <a:spcPct val="150000"/>
            </a:lnSpc>
          </a:pPr>
          <a:r>
            <a:rPr lang="en-US" altLang="zh-CN" sz="1400" dirty="0" smtClean="0"/>
            <a:t>1992</a:t>
          </a:r>
          <a:r>
            <a:rPr lang="zh-CN" altLang="en-US" sz="1400" dirty="0" smtClean="0"/>
            <a:t>年，</a:t>
          </a:r>
          <a:r>
            <a:rPr lang="en-US" altLang="zh-CN" sz="1400" dirty="0" smtClean="0"/>
            <a:t>《</a:t>
          </a:r>
          <a:r>
            <a:rPr lang="zh-CN" altLang="en-US" sz="1400" dirty="0" smtClean="0"/>
            <a:t>中国生物多样性保护行动计划</a:t>
          </a:r>
          <a:r>
            <a:rPr lang="en-US" altLang="zh-CN" sz="1400" dirty="0" smtClean="0"/>
            <a:t>》</a:t>
          </a:r>
          <a:endParaRPr lang="zh-CN" altLang="en-US" sz="1400" dirty="0"/>
        </a:p>
      </dgm:t>
    </dgm:pt>
    <dgm:pt modelId="{8453DECD-7EBE-4C8F-AB95-CB497245D557}" type="parTrans" cxnId="{D8C65CFE-C70E-4E1A-A4B8-ACF9184B45D3}">
      <dgm:prSet/>
      <dgm:spPr/>
      <dgm:t>
        <a:bodyPr/>
        <a:lstStyle/>
        <a:p>
          <a:endParaRPr lang="zh-CN" altLang="en-US"/>
        </a:p>
      </dgm:t>
    </dgm:pt>
    <dgm:pt modelId="{202C1C69-57C3-48F7-B2C5-2686EFEF1D50}" type="sibTrans" cxnId="{D8C65CFE-C70E-4E1A-A4B8-ACF9184B45D3}">
      <dgm:prSet/>
      <dgm:spPr/>
      <dgm:t>
        <a:bodyPr/>
        <a:lstStyle/>
        <a:p>
          <a:endParaRPr lang="zh-CN" altLang="en-US"/>
        </a:p>
      </dgm:t>
    </dgm:pt>
    <dgm:pt modelId="{B8698CE0-6899-40BE-BF1E-6C2B54ED7A36}">
      <dgm:prSet custT="1"/>
      <dgm:spPr/>
      <dgm:t>
        <a:bodyPr/>
        <a:lstStyle/>
        <a:p>
          <a:pPr>
            <a:lnSpc>
              <a:spcPct val="150000"/>
            </a:lnSpc>
          </a:pPr>
          <a:r>
            <a:rPr lang="en-US" altLang="zh-CN" sz="1400" dirty="0" smtClean="0"/>
            <a:t>1987</a:t>
          </a:r>
          <a:r>
            <a:rPr lang="zh-CN" altLang="en-US" sz="1400" dirty="0" smtClean="0"/>
            <a:t>年，</a:t>
          </a:r>
          <a:r>
            <a:rPr lang="en-US" altLang="zh-CN" sz="1400" dirty="0" smtClean="0"/>
            <a:t>《</a:t>
          </a:r>
          <a:r>
            <a:rPr lang="zh-CN" altLang="en-US" sz="1400" dirty="0" smtClean="0"/>
            <a:t>中国自然保护纲要</a:t>
          </a:r>
          <a:r>
            <a:rPr lang="en-US" altLang="zh-CN" sz="1400" dirty="0" smtClean="0"/>
            <a:t>》</a:t>
          </a:r>
          <a:endParaRPr lang="zh-CN" altLang="en-US" sz="1400" dirty="0"/>
        </a:p>
      </dgm:t>
    </dgm:pt>
    <dgm:pt modelId="{94BE4621-071C-4041-A78F-14CDA2F13E1B}" type="parTrans" cxnId="{0C4EE68C-49FE-4630-AEBD-B77B0A553AEC}">
      <dgm:prSet/>
      <dgm:spPr/>
      <dgm:t>
        <a:bodyPr/>
        <a:lstStyle/>
        <a:p>
          <a:endParaRPr lang="zh-CN" altLang="en-US"/>
        </a:p>
      </dgm:t>
    </dgm:pt>
    <dgm:pt modelId="{326448E2-0F3E-4280-B58E-8D7872FEE7A9}" type="sibTrans" cxnId="{0C4EE68C-49FE-4630-AEBD-B77B0A553AEC}">
      <dgm:prSet/>
      <dgm:spPr/>
      <dgm:t>
        <a:bodyPr/>
        <a:lstStyle/>
        <a:p>
          <a:endParaRPr lang="zh-CN" altLang="en-US"/>
        </a:p>
      </dgm:t>
    </dgm:pt>
    <dgm:pt modelId="{796F138F-4940-46DB-927E-EDE7C7B5EFD5}">
      <dgm:prSet custT="1"/>
      <dgm:spPr/>
      <dgm:t>
        <a:bodyPr/>
        <a:lstStyle/>
        <a:p>
          <a:pPr>
            <a:lnSpc>
              <a:spcPct val="150000"/>
            </a:lnSpc>
          </a:pPr>
          <a:r>
            <a:rPr lang="en-US" altLang="zh-CN" sz="1400" dirty="0" smtClean="0"/>
            <a:t>2006</a:t>
          </a:r>
          <a:r>
            <a:rPr lang="zh-CN" altLang="en-US" sz="1400" dirty="0" smtClean="0"/>
            <a:t>年，</a:t>
          </a:r>
          <a:r>
            <a:rPr lang="en-US" altLang="zh-CN" sz="1400" dirty="0" smtClean="0"/>
            <a:t>《</a:t>
          </a:r>
          <a:r>
            <a:rPr lang="zh-CN" altLang="en-US" sz="1400" dirty="0" smtClean="0"/>
            <a:t>全国生物物种资源保护与利用规划纲要（</a:t>
          </a:r>
          <a:r>
            <a:rPr lang="en-US" altLang="zh-CN" sz="1400" dirty="0" smtClean="0"/>
            <a:t>2006-2020</a:t>
          </a:r>
          <a:r>
            <a:rPr lang="zh-CN" altLang="en-US" sz="1400" dirty="0" smtClean="0"/>
            <a:t>）</a:t>
          </a:r>
          <a:r>
            <a:rPr lang="en-US" altLang="zh-CN" sz="1400" dirty="0" smtClean="0"/>
            <a:t>》</a:t>
          </a:r>
          <a:endParaRPr lang="zh-CN" altLang="en-US" sz="1400" dirty="0"/>
        </a:p>
      </dgm:t>
    </dgm:pt>
    <dgm:pt modelId="{A22FDACE-832C-4B1D-8B4D-477CA847B85D}" type="parTrans" cxnId="{85EFD4E8-19C5-4768-91E4-FFA9C56E8F3F}">
      <dgm:prSet/>
      <dgm:spPr/>
      <dgm:t>
        <a:bodyPr/>
        <a:lstStyle/>
        <a:p>
          <a:endParaRPr lang="zh-CN" altLang="en-US"/>
        </a:p>
      </dgm:t>
    </dgm:pt>
    <dgm:pt modelId="{0BCE6D7B-794C-43C5-B462-C51AD8AED27A}" type="sibTrans" cxnId="{85EFD4E8-19C5-4768-91E4-FFA9C56E8F3F}">
      <dgm:prSet/>
      <dgm:spPr/>
      <dgm:t>
        <a:bodyPr/>
        <a:lstStyle/>
        <a:p>
          <a:endParaRPr lang="zh-CN" altLang="en-US"/>
        </a:p>
      </dgm:t>
    </dgm:pt>
    <dgm:pt modelId="{8848FA5E-1850-46D5-82B0-342146A29BAD}">
      <dgm:prSet custT="1"/>
      <dgm:spPr/>
      <dgm:t>
        <a:bodyPr/>
        <a:lstStyle/>
        <a:p>
          <a:pPr>
            <a:lnSpc>
              <a:spcPct val="150000"/>
            </a:lnSpc>
          </a:pPr>
          <a:r>
            <a:rPr lang="en-US" altLang="zh-CN" sz="1400" dirty="0" smtClean="0"/>
            <a:t>2008</a:t>
          </a:r>
          <a:r>
            <a:rPr lang="zh-CN" altLang="en-US" sz="1400" dirty="0" smtClean="0"/>
            <a:t>年，</a:t>
          </a:r>
          <a:r>
            <a:rPr lang="en-US" altLang="zh-CN" sz="1400" dirty="0" smtClean="0"/>
            <a:t>《</a:t>
          </a:r>
          <a:r>
            <a:rPr lang="zh-CN" altLang="en-US" sz="1400" dirty="0" smtClean="0"/>
            <a:t>国家重点生态功能保护区规划纲要</a:t>
          </a:r>
          <a:r>
            <a:rPr lang="en-US" altLang="zh-CN" sz="1400" dirty="0" smtClean="0"/>
            <a:t>》</a:t>
          </a:r>
          <a:endParaRPr lang="zh-CN" altLang="en-US" sz="1400" dirty="0"/>
        </a:p>
      </dgm:t>
    </dgm:pt>
    <dgm:pt modelId="{B1664257-94FB-4F48-AE8F-8DB2060A4D3B}" type="parTrans" cxnId="{E3848588-9267-4A6C-8DB1-2F25C6D19294}">
      <dgm:prSet/>
      <dgm:spPr/>
      <dgm:t>
        <a:bodyPr/>
        <a:lstStyle/>
        <a:p>
          <a:endParaRPr lang="zh-CN" altLang="en-US"/>
        </a:p>
      </dgm:t>
    </dgm:pt>
    <dgm:pt modelId="{80A3468F-8EFA-4DC0-92A3-3F4AC4247690}" type="sibTrans" cxnId="{E3848588-9267-4A6C-8DB1-2F25C6D19294}">
      <dgm:prSet/>
      <dgm:spPr/>
      <dgm:t>
        <a:bodyPr/>
        <a:lstStyle/>
        <a:p>
          <a:endParaRPr lang="zh-CN" altLang="en-US"/>
        </a:p>
      </dgm:t>
    </dgm:pt>
    <dgm:pt modelId="{63AD3EDA-8F9B-4087-97A5-BC7A3B3AE543}">
      <dgm:prSet custT="1"/>
      <dgm:spPr/>
      <dgm:t>
        <a:bodyPr/>
        <a:lstStyle/>
        <a:p>
          <a:pPr>
            <a:lnSpc>
              <a:spcPct val="150000"/>
            </a:lnSpc>
          </a:pPr>
          <a:r>
            <a:rPr lang="en-US" altLang="zh-CN" sz="1400" dirty="0" smtClean="0"/>
            <a:t>2010</a:t>
          </a:r>
          <a:r>
            <a:rPr lang="zh-CN" altLang="en-US" sz="1400" dirty="0" smtClean="0"/>
            <a:t>年，</a:t>
          </a:r>
          <a:r>
            <a:rPr lang="en-US" altLang="zh-CN" sz="1400" dirty="0" smtClean="0"/>
            <a:t>《</a:t>
          </a:r>
          <a:r>
            <a:rPr lang="zh-CN" altLang="en-US" sz="1400" dirty="0" smtClean="0"/>
            <a:t>中国生物多样性保护战略与行动计划（</a:t>
          </a:r>
          <a:r>
            <a:rPr lang="en-US" altLang="zh-CN" sz="1400" dirty="0" smtClean="0"/>
            <a:t>2011-2030</a:t>
          </a:r>
          <a:r>
            <a:rPr lang="zh-CN" altLang="en-US" sz="1400" dirty="0" smtClean="0"/>
            <a:t>）</a:t>
          </a:r>
          <a:r>
            <a:rPr lang="en-US" altLang="zh-CN" sz="1400" dirty="0" smtClean="0"/>
            <a:t>》</a:t>
          </a:r>
          <a:endParaRPr lang="zh-CN" altLang="en-US" sz="1400" dirty="0"/>
        </a:p>
      </dgm:t>
    </dgm:pt>
    <dgm:pt modelId="{C0CEA835-FFAA-48FC-8EF7-1067BB3800FB}" type="parTrans" cxnId="{3677BFB4-60A6-4253-BE55-427DAA629EED}">
      <dgm:prSet/>
      <dgm:spPr/>
      <dgm:t>
        <a:bodyPr/>
        <a:lstStyle/>
        <a:p>
          <a:endParaRPr lang="zh-CN" altLang="en-US"/>
        </a:p>
      </dgm:t>
    </dgm:pt>
    <dgm:pt modelId="{12E4B17F-1F4B-4D7B-98B9-7F212C9CC3BA}" type="sibTrans" cxnId="{3677BFB4-60A6-4253-BE55-427DAA629EED}">
      <dgm:prSet/>
      <dgm:spPr/>
      <dgm:t>
        <a:bodyPr/>
        <a:lstStyle/>
        <a:p>
          <a:endParaRPr lang="zh-CN" altLang="en-US"/>
        </a:p>
      </dgm:t>
    </dgm:pt>
    <dgm:pt modelId="{CA6A185D-A2FE-4D84-A080-E474BE4F1516}">
      <dgm:prSet custT="1"/>
      <dgm:spPr/>
      <dgm:t>
        <a:bodyPr/>
        <a:lstStyle/>
        <a:p>
          <a:pPr>
            <a:lnSpc>
              <a:spcPct val="150000"/>
            </a:lnSpc>
          </a:pPr>
          <a:r>
            <a:rPr lang="en-US" altLang="zh-CN" sz="1400" dirty="0" smtClean="0"/>
            <a:t>2010</a:t>
          </a:r>
          <a:r>
            <a:rPr lang="zh-CN" altLang="en-US" sz="1400" dirty="0" smtClean="0"/>
            <a:t>年，</a:t>
          </a:r>
          <a:r>
            <a:rPr lang="en-US" altLang="zh-CN" sz="1400" dirty="0" smtClean="0"/>
            <a:t>《</a:t>
          </a:r>
          <a:r>
            <a:rPr lang="zh-CN" altLang="en-US" sz="1400" dirty="0" smtClean="0"/>
            <a:t>全国主体功能区规划</a:t>
          </a:r>
          <a:r>
            <a:rPr lang="en-US" altLang="zh-CN" sz="1400" dirty="0" smtClean="0"/>
            <a:t>》</a:t>
          </a:r>
          <a:endParaRPr lang="zh-CN" altLang="en-US" sz="1400" dirty="0"/>
        </a:p>
      </dgm:t>
    </dgm:pt>
    <dgm:pt modelId="{AE27517D-DBB5-45BF-92D2-8ABAB0D40366}" type="parTrans" cxnId="{D95926C5-AA21-489B-9C82-58E40B526EBE}">
      <dgm:prSet/>
      <dgm:spPr/>
      <dgm:t>
        <a:bodyPr/>
        <a:lstStyle/>
        <a:p>
          <a:endParaRPr lang="zh-CN" altLang="en-US"/>
        </a:p>
      </dgm:t>
    </dgm:pt>
    <dgm:pt modelId="{64C91E80-1478-4728-B5AE-CFA5712ABFD0}" type="sibTrans" cxnId="{D95926C5-AA21-489B-9C82-58E40B526EBE}">
      <dgm:prSet/>
      <dgm:spPr/>
      <dgm:t>
        <a:bodyPr/>
        <a:lstStyle/>
        <a:p>
          <a:endParaRPr lang="zh-CN" altLang="en-US"/>
        </a:p>
      </dgm:t>
    </dgm:pt>
    <dgm:pt modelId="{79E0FBFD-D8C5-4E19-A9E1-EF1DBAC764B4}">
      <dgm:prSet custT="1"/>
      <dgm:spPr/>
      <dgm:t>
        <a:bodyPr/>
        <a:lstStyle/>
        <a:p>
          <a:pPr>
            <a:lnSpc>
              <a:spcPct val="150000"/>
            </a:lnSpc>
          </a:pPr>
          <a:r>
            <a:rPr lang="en-US" altLang="zh-CN" sz="1400" dirty="0" smtClean="0"/>
            <a:t>2011</a:t>
          </a:r>
          <a:r>
            <a:rPr lang="zh-CN" altLang="en-US" sz="1400" dirty="0" smtClean="0"/>
            <a:t>年，</a:t>
          </a:r>
          <a:r>
            <a:rPr lang="en-US" altLang="zh-CN" sz="1400" dirty="0" smtClean="0"/>
            <a:t>《</a:t>
          </a:r>
          <a:r>
            <a:rPr lang="zh-CN" altLang="en-US" sz="1400" dirty="0" smtClean="0"/>
            <a:t>国家环境保护“十二五”规划</a:t>
          </a:r>
          <a:r>
            <a:rPr lang="en-US" altLang="zh-CN" sz="1400" dirty="0" smtClean="0"/>
            <a:t>》</a:t>
          </a:r>
          <a:endParaRPr lang="zh-CN" altLang="en-US" sz="1400" dirty="0"/>
        </a:p>
      </dgm:t>
    </dgm:pt>
    <dgm:pt modelId="{91C1D847-7804-4FC8-965C-1337FDD8C3D6}" type="parTrans" cxnId="{99A106B4-3BA8-4234-AB3E-31670AB10896}">
      <dgm:prSet/>
      <dgm:spPr/>
      <dgm:t>
        <a:bodyPr/>
        <a:lstStyle/>
        <a:p>
          <a:endParaRPr lang="zh-CN" altLang="en-US"/>
        </a:p>
      </dgm:t>
    </dgm:pt>
    <dgm:pt modelId="{3E7DBFA0-89A4-406A-9C85-B8082E46D723}" type="sibTrans" cxnId="{99A106B4-3BA8-4234-AB3E-31670AB10896}">
      <dgm:prSet/>
      <dgm:spPr/>
      <dgm:t>
        <a:bodyPr/>
        <a:lstStyle/>
        <a:p>
          <a:endParaRPr lang="zh-CN" altLang="en-US"/>
        </a:p>
      </dgm:t>
    </dgm:pt>
    <dgm:pt modelId="{FB2489CF-FB24-4E89-AEC4-28259AF85C94}">
      <dgm:prSet custT="1"/>
      <dgm:spPr/>
      <dgm:t>
        <a:bodyPr/>
        <a:lstStyle/>
        <a:p>
          <a:pPr>
            <a:lnSpc>
              <a:spcPct val="150000"/>
            </a:lnSpc>
          </a:pPr>
          <a:r>
            <a:rPr lang="en-US" altLang="zh-CN" sz="1400" dirty="0" smtClean="0"/>
            <a:t>2011</a:t>
          </a:r>
          <a:r>
            <a:rPr lang="zh-CN" altLang="en-US" sz="1400" dirty="0" smtClean="0"/>
            <a:t>年，</a:t>
          </a:r>
          <a:r>
            <a:rPr lang="en-US" altLang="zh-CN" sz="1400" dirty="0" smtClean="0"/>
            <a:t>《</a:t>
          </a:r>
          <a:r>
            <a:rPr lang="zh-CN" altLang="en-US" sz="1400" dirty="0" smtClean="0"/>
            <a:t>全国生态保护与建设规划（</a:t>
          </a:r>
          <a:r>
            <a:rPr lang="en-US" altLang="zh-CN" sz="1400" dirty="0" smtClean="0"/>
            <a:t>2011-2020</a:t>
          </a:r>
          <a:r>
            <a:rPr lang="zh-CN" altLang="en-US" sz="1400" dirty="0" smtClean="0"/>
            <a:t>）</a:t>
          </a:r>
          <a:r>
            <a:rPr lang="en-US" altLang="zh-CN" sz="1400" dirty="0" smtClean="0"/>
            <a:t>》</a:t>
          </a:r>
          <a:endParaRPr lang="zh-CN" altLang="en-US" sz="1400" dirty="0"/>
        </a:p>
      </dgm:t>
    </dgm:pt>
    <dgm:pt modelId="{26B4C665-D1FD-4F04-8CA3-CDEFDB015F70}" type="parTrans" cxnId="{5DCC004D-BD3F-40FB-8D8F-ACB45BEE2EA0}">
      <dgm:prSet/>
      <dgm:spPr/>
      <dgm:t>
        <a:bodyPr/>
        <a:lstStyle/>
        <a:p>
          <a:endParaRPr lang="zh-CN" altLang="en-US"/>
        </a:p>
      </dgm:t>
    </dgm:pt>
    <dgm:pt modelId="{F44BBC12-C932-4439-996E-6BDF9E96AC6D}" type="sibTrans" cxnId="{5DCC004D-BD3F-40FB-8D8F-ACB45BEE2EA0}">
      <dgm:prSet/>
      <dgm:spPr/>
      <dgm:t>
        <a:bodyPr/>
        <a:lstStyle/>
        <a:p>
          <a:endParaRPr lang="zh-CN" altLang="en-US"/>
        </a:p>
      </dgm:t>
    </dgm:pt>
    <dgm:pt modelId="{8C00407A-7B02-4CFC-A9B9-FAB54500015D}">
      <dgm:prSet custT="1"/>
      <dgm:spPr/>
      <dgm:t>
        <a:bodyPr/>
        <a:lstStyle/>
        <a:p>
          <a:pPr>
            <a:lnSpc>
              <a:spcPct val="150000"/>
            </a:lnSpc>
          </a:pPr>
          <a:r>
            <a:rPr lang="en-US" altLang="zh-CN" sz="1400" dirty="0" smtClean="0"/>
            <a:t>1996</a:t>
          </a:r>
          <a:r>
            <a:rPr lang="zh-CN" altLang="en-US" sz="1400" dirty="0" smtClean="0"/>
            <a:t>年，</a:t>
          </a:r>
          <a:r>
            <a:rPr lang="en-US" altLang="zh-CN" sz="1400" dirty="0" smtClean="0"/>
            <a:t>《</a:t>
          </a:r>
          <a:r>
            <a:rPr lang="zh-CN" altLang="en-US" sz="1400" dirty="0" smtClean="0"/>
            <a:t>中国自然保护区发展规划纲要（</a:t>
          </a:r>
          <a:r>
            <a:rPr lang="en-US" altLang="zh-CN" sz="1400" dirty="0" smtClean="0"/>
            <a:t>1996-2010</a:t>
          </a:r>
          <a:r>
            <a:rPr lang="zh-CN" altLang="en-US" sz="1400" dirty="0" smtClean="0"/>
            <a:t>）</a:t>
          </a:r>
          <a:r>
            <a:rPr lang="en-US" altLang="zh-CN" sz="1400" dirty="0" smtClean="0"/>
            <a:t>》</a:t>
          </a:r>
          <a:endParaRPr lang="zh-CN" altLang="en-US" sz="1400" dirty="0"/>
        </a:p>
      </dgm:t>
    </dgm:pt>
    <dgm:pt modelId="{70E9C78E-E9ED-4EDE-A2F1-15E8E0C3BEE7}" type="parTrans" cxnId="{EC646BE9-95D0-4734-AEA8-1B6BF53C28E9}">
      <dgm:prSet/>
      <dgm:spPr/>
      <dgm:t>
        <a:bodyPr/>
        <a:lstStyle/>
        <a:p>
          <a:endParaRPr lang="zh-CN" altLang="en-US"/>
        </a:p>
      </dgm:t>
    </dgm:pt>
    <dgm:pt modelId="{CC087215-B933-4829-A299-9BBEA7BC1C05}" type="sibTrans" cxnId="{EC646BE9-95D0-4734-AEA8-1B6BF53C28E9}">
      <dgm:prSet/>
      <dgm:spPr/>
      <dgm:t>
        <a:bodyPr/>
        <a:lstStyle/>
        <a:p>
          <a:endParaRPr lang="zh-CN" altLang="en-US"/>
        </a:p>
      </dgm:t>
    </dgm:pt>
    <dgm:pt modelId="{7EFB42DD-5E35-499A-BA78-2241E2F5AD9C}">
      <dgm:prSet custT="1"/>
      <dgm:spPr/>
      <dgm:t>
        <a:bodyPr/>
        <a:lstStyle/>
        <a:p>
          <a:pPr>
            <a:lnSpc>
              <a:spcPct val="150000"/>
            </a:lnSpc>
          </a:pPr>
          <a:r>
            <a:rPr lang="en-US" altLang="zh-CN" sz="1400" dirty="0" smtClean="0"/>
            <a:t>2002</a:t>
          </a:r>
          <a:r>
            <a:rPr lang="zh-CN" altLang="en-US" sz="1400" dirty="0" smtClean="0"/>
            <a:t>年，</a:t>
          </a:r>
          <a:r>
            <a:rPr lang="en-US" altLang="zh-CN" sz="1400" dirty="0" smtClean="0"/>
            <a:t>《</a:t>
          </a:r>
          <a:r>
            <a:rPr lang="zh-CN" altLang="en-US" sz="1400" dirty="0" smtClean="0"/>
            <a:t>全国生态环境建设规划</a:t>
          </a:r>
          <a:r>
            <a:rPr lang="en-US" altLang="zh-CN" sz="1400" dirty="0" smtClean="0"/>
            <a:t>》</a:t>
          </a:r>
          <a:endParaRPr lang="zh-CN" altLang="en-US" sz="1400" dirty="0"/>
        </a:p>
      </dgm:t>
    </dgm:pt>
    <dgm:pt modelId="{43E62DC5-3EFA-4221-B18D-4FFA55CD5CCD}" type="parTrans" cxnId="{B85959FF-2139-4587-B6C7-7D0E4B48AFD3}">
      <dgm:prSet/>
      <dgm:spPr/>
      <dgm:t>
        <a:bodyPr/>
        <a:lstStyle/>
        <a:p>
          <a:endParaRPr lang="zh-CN" altLang="en-US"/>
        </a:p>
      </dgm:t>
    </dgm:pt>
    <dgm:pt modelId="{C8A11DEE-81C1-4DF1-BADA-0CB0F21D2FE4}" type="sibTrans" cxnId="{B85959FF-2139-4587-B6C7-7D0E4B48AFD3}">
      <dgm:prSet/>
      <dgm:spPr/>
      <dgm:t>
        <a:bodyPr/>
        <a:lstStyle/>
        <a:p>
          <a:endParaRPr lang="zh-CN" altLang="en-US"/>
        </a:p>
      </dgm:t>
    </dgm:pt>
    <dgm:pt modelId="{907CED0C-F891-4D79-ADA5-AF06D9F13FB8}">
      <dgm:prSet custT="1"/>
      <dgm:spPr/>
      <dgm:t>
        <a:bodyPr/>
        <a:lstStyle/>
        <a:p>
          <a:pPr>
            <a:lnSpc>
              <a:spcPct val="150000"/>
            </a:lnSpc>
          </a:pPr>
          <a:r>
            <a:rPr lang="en-US" altLang="zh-CN" sz="1400" dirty="0" smtClean="0"/>
            <a:t>2000</a:t>
          </a:r>
          <a:r>
            <a:rPr lang="zh-CN" altLang="en-US" sz="1400" dirty="0" smtClean="0"/>
            <a:t>年，</a:t>
          </a:r>
          <a:r>
            <a:rPr lang="en-US" altLang="zh-CN" sz="1400" dirty="0" smtClean="0"/>
            <a:t>《</a:t>
          </a:r>
          <a:r>
            <a:rPr lang="zh-CN" altLang="en-US" sz="1400" dirty="0" smtClean="0"/>
            <a:t>全国生态环境保护纲要</a:t>
          </a:r>
          <a:r>
            <a:rPr lang="en-US" altLang="zh-CN" sz="1400" dirty="0" smtClean="0"/>
            <a:t>》</a:t>
          </a:r>
          <a:endParaRPr lang="zh-CN" altLang="en-US" sz="1400" dirty="0"/>
        </a:p>
      </dgm:t>
    </dgm:pt>
    <dgm:pt modelId="{0C1E3759-3490-47BD-9FF0-03BB6AB5CE5D}" type="parTrans" cxnId="{E94CC45F-7615-4775-9EA1-B05BEAB0C272}">
      <dgm:prSet/>
      <dgm:spPr/>
      <dgm:t>
        <a:bodyPr/>
        <a:lstStyle/>
        <a:p>
          <a:endParaRPr lang="zh-CN" altLang="en-US"/>
        </a:p>
      </dgm:t>
    </dgm:pt>
    <dgm:pt modelId="{77E6D4D0-4794-4063-99B0-008E055699E8}" type="sibTrans" cxnId="{E94CC45F-7615-4775-9EA1-B05BEAB0C272}">
      <dgm:prSet/>
      <dgm:spPr/>
      <dgm:t>
        <a:bodyPr/>
        <a:lstStyle/>
        <a:p>
          <a:endParaRPr lang="zh-CN" altLang="en-US"/>
        </a:p>
      </dgm:t>
    </dgm:pt>
    <dgm:pt modelId="{146BD50C-1F0C-4CEF-A5AD-1DE50CA1CB0D}">
      <dgm:prSet custT="1"/>
      <dgm:spPr/>
      <dgm:t>
        <a:bodyPr/>
        <a:lstStyle/>
        <a:p>
          <a:pPr>
            <a:lnSpc>
              <a:spcPct val="150000"/>
            </a:lnSpc>
          </a:pPr>
          <a:r>
            <a:rPr lang="zh-CN" altLang="en-US" sz="1400" dirty="0" smtClean="0"/>
            <a:t>自然保护区、湿地、水生生物、畜禽遗传资源保护领域的多项专项规划</a:t>
          </a:r>
          <a:endParaRPr lang="zh-CN" altLang="en-US" sz="1400" dirty="0"/>
        </a:p>
      </dgm:t>
    </dgm:pt>
    <dgm:pt modelId="{6FDD696B-4B38-4D50-A9EE-7579B82E1048}" type="parTrans" cxnId="{F7BFB2BC-62BB-4365-8CE3-407E95B303C8}">
      <dgm:prSet/>
      <dgm:spPr/>
      <dgm:t>
        <a:bodyPr/>
        <a:lstStyle/>
        <a:p>
          <a:endParaRPr lang="zh-CN" altLang="en-US"/>
        </a:p>
      </dgm:t>
    </dgm:pt>
    <dgm:pt modelId="{80AA693C-0ED2-428A-847B-62602DC3E054}" type="sibTrans" cxnId="{F7BFB2BC-62BB-4365-8CE3-407E95B303C8}">
      <dgm:prSet/>
      <dgm:spPr/>
      <dgm:t>
        <a:bodyPr/>
        <a:lstStyle/>
        <a:p>
          <a:endParaRPr lang="zh-CN" altLang="en-US"/>
        </a:p>
      </dgm:t>
    </dgm:pt>
    <dgm:pt modelId="{66AA43B0-71DF-4EA4-85D4-9E9F0F7A6E69}" type="pres">
      <dgm:prSet presAssocID="{C5F7D131-69F7-4783-ADD7-244E5FEAB41A}" presName="linear" presStyleCnt="0">
        <dgm:presLayoutVars>
          <dgm:dir/>
          <dgm:animLvl val="lvl"/>
          <dgm:resizeHandles val="exact"/>
        </dgm:presLayoutVars>
      </dgm:prSet>
      <dgm:spPr/>
      <dgm:t>
        <a:bodyPr/>
        <a:lstStyle/>
        <a:p>
          <a:endParaRPr lang="zh-CN" altLang="en-US"/>
        </a:p>
      </dgm:t>
    </dgm:pt>
    <dgm:pt modelId="{99DA8C21-8E98-427F-85D5-A6B65FDD7CCF}" type="pres">
      <dgm:prSet presAssocID="{620F29D6-EB9B-44C1-A60A-CD565E470731}" presName="parentLin" presStyleCnt="0"/>
      <dgm:spPr/>
    </dgm:pt>
    <dgm:pt modelId="{A2705EE6-9D56-47FD-A746-EE304F8E1D8E}" type="pres">
      <dgm:prSet presAssocID="{620F29D6-EB9B-44C1-A60A-CD565E470731}" presName="parentLeftMargin" presStyleLbl="node1" presStyleIdx="0" presStyleCnt="1" custLinFactNeighborX="-100000" custLinFactNeighborY="-56460"/>
      <dgm:spPr/>
      <dgm:t>
        <a:bodyPr/>
        <a:lstStyle/>
        <a:p>
          <a:endParaRPr lang="zh-CN" altLang="en-US"/>
        </a:p>
      </dgm:t>
    </dgm:pt>
    <dgm:pt modelId="{FF64A5E5-3342-4DF6-BFB3-9BCA53360A1E}" type="pres">
      <dgm:prSet presAssocID="{620F29D6-EB9B-44C1-A60A-CD565E470731}" presName="parentText" presStyleLbl="node1" presStyleIdx="0" presStyleCnt="1" custScaleY="516688" custLinFactY="-100000" custLinFactNeighborX="-89590" custLinFactNeighborY="-123468">
        <dgm:presLayoutVars>
          <dgm:chMax val="0"/>
          <dgm:bulletEnabled val="1"/>
        </dgm:presLayoutVars>
      </dgm:prSet>
      <dgm:spPr/>
      <dgm:t>
        <a:bodyPr/>
        <a:lstStyle/>
        <a:p>
          <a:endParaRPr lang="zh-CN" altLang="en-US"/>
        </a:p>
      </dgm:t>
    </dgm:pt>
    <dgm:pt modelId="{03E5284C-6E44-436F-A00E-61EF96332A40}" type="pres">
      <dgm:prSet presAssocID="{620F29D6-EB9B-44C1-A60A-CD565E470731}" presName="negativeSpace" presStyleCnt="0"/>
      <dgm:spPr/>
    </dgm:pt>
    <dgm:pt modelId="{48FBA377-ABA6-482A-B206-A5CFC9353FD6}" type="pres">
      <dgm:prSet presAssocID="{620F29D6-EB9B-44C1-A60A-CD565E470731}" presName="childText" presStyleLbl="conFgAcc1" presStyleIdx="0" presStyleCnt="1" custScaleY="783810" custLinFactY="-28470" custLinFactNeighborX="-348" custLinFactNeighborY="-100000">
        <dgm:presLayoutVars>
          <dgm:bulletEnabled val="1"/>
        </dgm:presLayoutVars>
      </dgm:prSet>
      <dgm:spPr/>
      <dgm:t>
        <a:bodyPr/>
        <a:lstStyle/>
        <a:p>
          <a:endParaRPr lang="zh-CN" altLang="en-US"/>
        </a:p>
      </dgm:t>
    </dgm:pt>
  </dgm:ptLst>
  <dgm:cxnLst>
    <dgm:cxn modelId="{C91768D3-5902-4705-8D31-B2B1DB8A783A}" type="presOf" srcId="{8C00407A-7B02-4CFC-A9B9-FAB54500015D}" destId="{48FBA377-ABA6-482A-B206-A5CFC9353FD6}" srcOrd="0" destOrd="3" presId="urn:microsoft.com/office/officeart/2005/8/layout/list1"/>
    <dgm:cxn modelId="{939BD94A-5D9F-407C-B0D7-806762C9B1C6}" type="presOf" srcId="{620F29D6-EB9B-44C1-A60A-CD565E470731}" destId="{A2705EE6-9D56-47FD-A746-EE304F8E1D8E}" srcOrd="0" destOrd="0" presId="urn:microsoft.com/office/officeart/2005/8/layout/list1"/>
    <dgm:cxn modelId="{A92769B8-0A43-4590-BCAC-90F5BD6AC3A0}" type="presOf" srcId="{EB5376AE-DC66-43E7-A740-B12121727BD5}" destId="{48FBA377-ABA6-482A-B206-A5CFC9353FD6}" srcOrd="0" destOrd="0" presId="urn:microsoft.com/office/officeart/2005/8/layout/list1"/>
    <dgm:cxn modelId="{CD6347DE-1AF6-4E50-A256-9F560CB31231}" type="presOf" srcId="{C5F7D131-69F7-4783-ADD7-244E5FEAB41A}" destId="{66AA43B0-71DF-4EA4-85D4-9E9F0F7A6E69}" srcOrd="0" destOrd="0" presId="urn:microsoft.com/office/officeart/2005/8/layout/list1"/>
    <dgm:cxn modelId="{85EFD4E8-19C5-4768-91E4-FFA9C56E8F3F}" srcId="{620F29D6-EB9B-44C1-A60A-CD565E470731}" destId="{796F138F-4940-46DB-927E-EDE7C7B5EFD5}" srcOrd="6" destOrd="0" parTransId="{A22FDACE-832C-4B1D-8B4D-477CA847B85D}" sibTransId="{0BCE6D7B-794C-43C5-B462-C51AD8AED27A}"/>
    <dgm:cxn modelId="{C25AC61D-B097-439E-BC0A-A89ABC95F710}" srcId="{620F29D6-EB9B-44C1-A60A-CD565E470731}" destId="{B66CAE72-9FE8-4381-A253-9F9F2DA66691}" srcOrd="13" destOrd="0" parTransId="{DF62EE98-10E2-49D9-801C-F1D946EDA5DD}" sibTransId="{5D8AB6D0-68A4-449C-8A7E-199E2867B36A}"/>
    <dgm:cxn modelId="{F7BFB2BC-62BB-4365-8CE3-407E95B303C8}" srcId="{620F29D6-EB9B-44C1-A60A-CD565E470731}" destId="{146BD50C-1F0C-4CEF-A5AD-1DE50CA1CB0D}" srcOrd="12" destOrd="0" parTransId="{6FDD696B-4B38-4D50-A9EE-7579B82E1048}" sibTransId="{80AA693C-0ED2-428A-847B-62602DC3E054}"/>
    <dgm:cxn modelId="{C80670AE-0620-4933-A1DE-4BED70C4EB4B}" type="presOf" srcId="{796F138F-4940-46DB-927E-EDE7C7B5EFD5}" destId="{48FBA377-ABA6-482A-B206-A5CFC9353FD6}" srcOrd="0" destOrd="6" presId="urn:microsoft.com/office/officeart/2005/8/layout/list1"/>
    <dgm:cxn modelId="{99A106B4-3BA8-4234-AB3E-31670AB10896}" srcId="{620F29D6-EB9B-44C1-A60A-CD565E470731}" destId="{79E0FBFD-D8C5-4E19-A9E1-EF1DBAC764B4}" srcOrd="10" destOrd="0" parTransId="{91C1D847-7804-4FC8-965C-1337FDD8C3D6}" sibTransId="{3E7DBFA0-89A4-406A-9C85-B8082E46D723}"/>
    <dgm:cxn modelId="{84807A21-EACE-41D7-8447-668654AF0086}" type="presOf" srcId="{B8698CE0-6899-40BE-BF1E-6C2B54ED7A36}" destId="{48FBA377-ABA6-482A-B206-A5CFC9353FD6}" srcOrd="0" destOrd="1" presId="urn:microsoft.com/office/officeart/2005/8/layout/list1"/>
    <dgm:cxn modelId="{E3848588-9267-4A6C-8DB1-2F25C6D19294}" srcId="{620F29D6-EB9B-44C1-A60A-CD565E470731}" destId="{8848FA5E-1850-46D5-82B0-342146A29BAD}" srcOrd="7" destOrd="0" parTransId="{B1664257-94FB-4F48-AE8F-8DB2060A4D3B}" sibTransId="{80A3468F-8EFA-4DC0-92A3-3F4AC4247690}"/>
    <dgm:cxn modelId="{3677BFB4-60A6-4253-BE55-427DAA629EED}" srcId="{620F29D6-EB9B-44C1-A60A-CD565E470731}" destId="{63AD3EDA-8F9B-4087-97A5-BC7A3B3AE543}" srcOrd="8" destOrd="0" parTransId="{C0CEA835-FFAA-48FC-8EF7-1067BB3800FB}" sibTransId="{12E4B17F-1F4B-4D7B-98B9-7F212C9CC3BA}"/>
    <dgm:cxn modelId="{5BCDE500-B9AF-4264-B504-3949C1D50DC9}" srcId="{620F29D6-EB9B-44C1-A60A-CD565E470731}" destId="{EB5376AE-DC66-43E7-A740-B12121727BD5}" srcOrd="0" destOrd="0" parTransId="{43191684-6318-46F7-84CB-B4058A0B4D06}" sibTransId="{943D66EC-49E7-4071-8D2E-FBF745A9DE81}"/>
    <dgm:cxn modelId="{57F7075E-A182-40CE-84F2-01B4BC89E973}" type="presOf" srcId="{7EFB42DD-5E35-499A-BA78-2241E2F5AD9C}" destId="{48FBA377-ABA6-482A-B206-A5CFC9353FD6}" srcOrd="0" destOrd="4" presId="urn:microsoft.com/office/officeart/2005/8/layout/list1"/>
    <dgm:cxn modelId="{F1C81D3D-1CC1-4EB8-8D41-EC0F19D15DB1}" srcId="{C5F7D131-69F7-4783-ADD7-244E5FEAB41A}" destId="{620F29D6-EB9B-44C1-A60A-CD565E470731}" srcOrd="0" destOrd="0" parTransId="{87F35AFE-A86E-4D57-BAAE-71A8C97F4D8C}" sibTransId="{FA64D690-0075-4BE3-A244-59EE0AA91342}"/>
    <dgm:cxn modelId="{E94CC45F-7615-4775-9EA1-B05BEAB0C272}" srcId="{620F29D6-EB9B-44C1-A60A-CD565E470731}" destId="{907CED0C-F891-4D79-ADA5-AF06D9F13FB8}" srcOrd="5" destOrd="0" parTransId="{0C1E3759-3490-47BD-9FF0-03BB6AB5CE5D}" sibTransId="{77E6D4D0-4794-4063-99B0-008E055699E8}"/>
    <dgm:cxn modelId="{0C4EE68C-49FE-4630-AEBD-B77B0A553AEC}" srcId="{620F29D6-EB9B-44C1-A60A-CD565E470731}" destId="{B8698CE0-6899-40BE-BF1E-6C2B54ED7A36}" srcOrd="1" destOrd="0" parTransId="{94BE4621-071C-4041-A78F-14CDA2F13E1B}" sibTransId="{326448E2-0F3E-4280-B58E-8D7872FEE7A9}"/>
    <dgm:cxn modelId="{A2B2FA06-E855-4FB2-9B46-3DB63DFDA172}" type="presOf" srcId="{63AD3EDA-8F9B-4087-97A5-BC7A3B3AE543}" destId="{48FBA377-ABA6-482A-B206-A5CFC9353FD6}" srcOrd="0" destOrd="8" presId="urn:microsoft.com/office/officeart/2005/8/layout/list1"/>
    <dgm:cxn modelId="{4CC74212-BB4E-4A4F-933F-27009B32203B}" type="presOf" srcId="{620F29D6-EB9B-44C1-A60A-CD565E470731}" destId="{FF64A5E5-3342-4DF6-BFB3-9BCA53360A1E}" srcOrd="1" destOrd="0" presId="urn:microsoft.com/office/officeart/2005/8/layout/list1"/>
    <dgm:cxn modelId="{60F266A3-F564-4874-9979-4E2867DE8410}" type="presOf" srcId="{FB2489CF-FB24-4E89-AEC4-28259AF85C94}" destId="{48FBA377-ABA6-482A-B206-A5CFC9353FD6}" srcOrd="0" destOrd="11" presId="urn:microsoft.com/office/officeart/2005/8/layout/list1"/>
    <dgm:cxn modelId="{28A667F7-0F0D-4E53-8916-991A13B2E3DB}" type="presOf" srcId="{8F953A63-87CE-4868-B079-248BF3B644F6}" destId="{48FBA377-ABA6-482A-B206-A5CFC9353FD6}" srcOrd="0" destOrd="2" presId="urn:microsoft.com/office/officeart/2005/8/layout/list1"/>
    <dgm:cxn modelId="{887A66FD-5494-4BE9-ADF6-2C0D6876B1B4}" type="presOf" srcId="{79E0FBFD-D8C5-4E19-A9E1-EF1DBAC764B4}" destId="{48FBA377-ABA6-482A-B206-A5CFC9353FD6}" srcOrd="0" destOrd="10" presId="urn:microsoft.com/office/officeart/2005/8/layout/list1"/>
    <dgm:cxn modelId="{5DCC004D-BD3F-40FB-8D8F-ACB45BEE2EA0}" srcId="{620F29D6-EB9B-44C1-A60A-CD565E470731}" destId="{FB2489CF-FB24-4E89-AEC4-28259AF85C94}" srcOrd="11" destOrd="0" parTransId="{26B4C665-D1FD-4F04-8CA3-CDEFDB015F70}" sibTransId="{F44BBC12-C932-4439-996E-6BDF9E96AC6D}"/>
    <dgm:cxn modelId="{B9FEC313-0672-4415-B285-FFE4B56B9734}" type="presOf" srcId="{8848FA5E-1850-46D5-82B0-342146A29BAD}" destId="{48FBA377-ABA6-482A-B206-A5CFC9353FD6}" srcOrd="0" destOrd="7" presId="urn:microsoft.com/office/officeart/2005/8/layout/list1"/>
    <dgm:cxn modelId="{EC646BE9-95D0-4734-AEA8-1B6BF53C28E9}" srcId="{620F29D6-EB9B-44C1-A60A-CD565E470731}" destId="{8C00407A-7B02-4CFC-A9B9-FAB54500015D}" srcOrd="3" destOrd="0" parTransId="{70E9C78E-E9ED-4EDE-A2F1-15E8E0C3BEE7}" sibTransId="{CC087215-B933-4829-A299-9BBEA7BC1C05}"/>
    <dgm:cxn modelId="{B85959FF-2139-4587-B6C7-7D0E4B48AFD3}" srcId="{620F29D6-EB9B-44C1-A60A-CD565E470731}" destId="{7EFB42DD-5E35-499A-BA78-2241E2F5AD9C}" srcOrd="4" destOrd="0" parTransId="{43E62DC5-3EFA-4221-B18D-4FFA55CD5CCD}" sibTransId="{C8A11DEE-81C1-4DF1-BADA-0CB0F21D2FE4}"/>
    <dgm:cxn modelId="{D95926C5-AA21-489B-9C82-58E40B526EBE}" srcId="{620F29D6-EB9B-44C1-A60A-CD565E470731}" destId="{CA6A185D-A2FE-4D84-A080-E474BE4F1516}" srcOrd="9" destOrd="0" parTransId="{AE27517D-DBB5-45BF-92D2-8ABAB0D40366}" sibTransId="{64C91E80-1478-4728-B5AE-CFA5712ABFD0}"/>
    <dgm:cxn modelId="{D8C65CFE-C70E-4E1A-A4B8-ACF9184B45D3}" srcId="{620F29D6-EB9B-44C1-A60A-CD565E470731}" destId="{8F953A63-87CE-4868-B079-248BF3B644F6}" srcOrd="2" destOrd="0" parTransId="{8453DECD-7EBE-4C8F-AB95-CB497245D557}" sibTransId="{202C1C69-57C3-48F7-B2C5-2686EFEF1D50}"/>
    <dgm:cxn modelId="{759DBAA3-3EA6-4BC2-8571-EAA34CF1BD58}" type="presOf" srcId="{CA6A185D-A2FE-4D84-A080-E474BE4F1516}" destId="{48FBA377-ABA6-482A-B206-A5CFC9353FD6}" srcOrd="0" destOrd="9" presId="urn:microsoft.com/office/officeart/2005/8/layout/list1"/>
    <dgm:cxn modelId="{CE796172-574D-4BBF-9B0D-32EE31D23923}" type="presOf" srcId="{907CED0C-F891-4D79-ADA5-AF06D9F13FB8}" destId="{48FBA377-ABA6-482A-B206-A5CFC9353FD6}" srcOrd="0" destOrd="5" presId="urn:microsoft.com/office/officeart/2005/8/layout/list1"/>
    <dgm:cxn modelId="{42F3E663-2077-483A-8E73-F3438A60F7E1}" type="presOf" srcId="{146BD50C-1F0C-4CEF-A5AD-1DE50CA1CB0D}" destId="{48FBA377-ABA6-482A-B206-A5CFC9353FD6}" srcOrd="0" destOrd="12" presId="urn:microsoft.com/office/officeart/2005/8/layout/list1"/>
    <dgm:cxn modelId="{FE1EC7FC-6C5F-46BE-8185-CD1586B9A432}" type="presOf" srcId="{B66CAE72-9FE8-4381-A253-9F9F2DA66691}" destId="{48FBA377-ABA6-482A-B206-A5CFC9353FD6}" srcOrd="0" destOrd="13" presId="urn:microsoft.com/office/officeart/2005/8/layout/list1"/>
    <dgm:cxn modelId="{F4C14292-A9B4-4C7F-8927-B59F335404A1}" type="presParOf" srcId="{66AA43B0-71DF-4EA4-85D4-9E9F0F7A6E69}" destId="{99DA8C21-8E98-427F-85D5-A6B65FDD7CCF}" srcOrd="0" destOrd="0" presId="urn:microsoft.com/office/officeart/2005/8/layout/list1"/>
    <dgm:cxn modelId="{7FAE7D73-EE0F-45BC-A4E2-575EF37438C1}" type="presParOf" srcId="{99DA8C21-8E98-427F-85D5-A6B65FDD7CCF}" destId="{A2705EE6-9D56-47FD-A746-EE304F8E1D8E}" srcOrd="0" destOrd="0" presId="urn:microsoft.com/office/officeart/2005/8/layout/list1"/>
    <dgm:cxn modelId="{A9734C61-24AC-4B7E-8F0C-49091B1034FB}" type="presParOf" srcId="{99DA8C21-8E98-427F-85D5-A6B65FDD7CCF}" destId="{FF64A5E5-3342-4DF6-BFB3-9BCA53360A1E}" srcOrd="1" destOrd="0" presId="urn:microsoft.com/office/officeart/2005/8/layout/list1"/>
    <dgm:cxn modelId="{B9018663-BCC9-4A9C-950C-A848487C1550}" type="presParOf" srcId="{66AA43B0-71DF-4EA4-85D4-9E9F0F7A6E69}" destId="{03E5284C-6E44-436F-A00E-61EF96332A40}" srcOrd="1" destOrd="0" presId="urn:microsoft.com/office/officeart/2005/8/layout/list1"/>
    <dgm:cxn modelId="{2CA754E7-E763-48F7-B358-916449D4C45B}" type="presParOf" srcId="{66AA43B0-71DF-4EA4-85D4-9E9F0F7A6E69}" destId="{48FBA377-ABA6-482A-B206-A5CFC9353FD6}" srcOrd="2"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F13EDEB-12B4-4232-B66A-FDBADEECC9D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CN" altLang="en-US"/>
        </a:p>
      </dgm:t>
    </dgm:pt>
    <dgm:pt modelId="{1CA68E17-C08D-4D4C-96F5-D37B68B8680E}">
      <dgm:prSet phldrT="[Text]" custT="1"/>
      <dgm:spPr/>
      <dgm:t>
        <a:bodyPr/>
        <a:lstStyle/>
        <a:p>
          <a:r>
            <a:rPr lang="zh-CN" altLang="en-US" sz="2000" dirty="0" smtClean="0"/>
            <a:t>开展生物多样性基础调查、科研和监测</a:t>
          </a:r>
          <a:endParaRPr lang="zh-CN" altLang="en-US" sz="2000" dirty="0"/>
        </a:p>
      </dgm:t>
    </dgm:pt>
    <dgm:pt modelId="{5B5194BD-416D-4139-BB56-CBC4B0E86018}" type="parTrans" cxnId="{C77D0D42-D46D-4995-8A37-AC9740BE9941}">
      <dgm:prSet/>
      <dgm:spPr/>
      <dgm:t>
        <a:bodyPr/>
        <a:lstStyle/>
        <a:p>
          <a:endParaRPr lang="zh-CN" altLang="en-US"/>
        </a:p>
      </dgm:t>
    </dgm:pt>
    <dgm:pt modelId="{CB9885CA-CF0C-4A12-8782-D3D86677B816}" type="sibTrans" cxnId="{C77D0D42-D46D-4995-8A37-AC9740BE9941}">
      <dgm:prSet/>
      <dgm:spPr/>
      <dgm:t>
        <a:bodyPr/>
        <a:lstStyle/>
        <a:p>
          <a:endParaRPr lang="zh-CN" altLang="en-US"/>
        </a:p>
      </dgm:t>
    </dgm:pt>
    <dgm:pt modelId="{1A4AF0EA-9649-4F41-BEAB-9983AC3A482E}">
      <dgm:prSet custT="1"/>
      <dgm:spPr/>
      <dgm:t>
        <a:bodyPr/>
        <a:lstStyle/>
        <a:p>
          <a:pPr>
            <a:lnSpc>
              <a:spcPct val="150000"/>
            </a:lnSpc>
          </a:pPr>
          <a:r>
            <a:rPr lang="zh-CN" altLang="en-US" sz="2200" dirty="0" smtClean="0"/>
            <a:t>开展生物多样性本底调查</a:t>
          </a:r>
          <a:endParaRPr lang="zh-CN" altLang="en-US" sz="2200" dirty="0"/>
        </a:p>
      </dgm:t>
    </dgm:pt>
    <dgm:pt modelId="{7EC12D5F-BBAF-49C0-930A-E3B3AD7A8965}" type="parTrans" cxnId="{F65C10B2-AA34-4793-B24C-985FF0A0CEFC}">
      <dgm:prSet/>
      <dgm:spPr/>
      <dgm:t>
        <a:bodyPr/>
        <a:lstStyle/>
        <a:p>
          <a:endParaRPr lang="zh-CN" altLang="en-US"/>
        </a:p>
      </dgm:t>
    </dgm:pt>
    <dgm:pt modelId="{A252C53C-A37F-48BE-ACAB-828A8224649C}" type="sibTrans" cxnId="{F65C10B2-AA34-4793-B24C-985FF0A0CEFC}">
      <dgm:prSet/>
      <dgm:spPr/>
      <dgm:t>
        <a:bodyPr/>
        <a:lstStyle/>
        <a:p>
          <a:endParaRPr lang="zh-CN" altLang="en-US"/>
        </a:p>
      </dgm:t>
    </dgm:pt>
    <dgm:pt modelId="{A93C1A91-6BA4-47E6-9194-10C524ACF397}">
      <dgm:prSet custT="1"/>
      <dgm:spPr/>
      <dgm:t>
        <a:bodyPr/>
        <a:lstStyle/>
        <a:p>
          <a:pPr>
            <a:lnSpc>
              <a:spcPct val="150000"/>
            </a:lnSpc>
          </a:pPr>
          <a:r>
            <a:rPr lang="zh-CN" altLang="en-US" sz="2200" dirty="0" smtClean="0"/>
            <a:t>编制</a:t>
          </a:r>
          <a:r>
            <a:rPr lang="en-US" altLang="zh-CN" sz="2200" dirty="0" smtClean="0"/>
            <a:t>《</a:t>
          </a:r>
          <a:r>
            <a:rPr lang="zh-CN" altLang="en-US" sz="2200" dirty="0" smtClean="0"/>
            <a:t>中国植物志</a:t>
          </a:r>
          <a:r>
            <a:rPr lang="en-US" altLang="zh-CN" sz="2200" dirty="0" smtClean="0"/>
            <a:t>》</a:t>
          </a:r>
          <a:r>
            <a:rPr lang="zh-CN" altLang="en-US" sz="2200" dirty="0" smtClean="0"/>
            <a:t>、</a:t>
          </a:r>
          <a:r>
            <a:rPr lang="en-US" altLang="zh-CN" sz="2200" dirty="0" smtClean="0"/>
            <a:t>《</a:t>
          </a:r>
          <a:r>
            <a:rPr lang="zh-CN" altLang="en-US" sz="2200" dirty="0" smtClean="0"/>
            <a:t>中国动物志</a:t>
          </a:r>
          <a:r>
            <a:rPr lang="en-US" altLang="zh-CN" sz="2200" dirty="0" smtClean="0"/>
            <a:t>》</a:t>
          </a:r>
          <a:r>
            <a:rPr lang="zh-CN" altLang="en-US" sz="2200" dirty="0" smtClean="0"/>
            <a:t>、</a:t>
          </a:r>
          <a:r>
            <a:rPr lang="en-US" altLang="zh-CN" sz="2200" dirty="0" smtClean="0"/>
            <a:t>《</a:t>
          </a:r>
          <a:r>
            <a:rPr lang="zh-CN" altLang="en-US" sz="2200" dirty="0" smtClean="0"/>
            <a:t>中国孢子植物志</a:t>
          </a:r>
          <a:r>
            <a:rPr lang="en-US" altLang="zh-CN" sz="2200" dirty="0" smtClean="0"/>
            <a:t>》</a:t>
          </a:r>
          <a:r>
            <a:rPr lang="zh-CN" altLang="en-US" sz="2200" dirty="0" smtClean="0"/>
            <a:t>、</a:t>
          </a:r>
          <a:r>
            <a:rPr lang="en-US" altLang="zh-CN" sz="2200" dirty="0" smtClean="0"/>
            <a:t>《</a:t>
          </a:r>
          <a:r>
            <a:rPr lang="zh-CN" altLang="en-US" sz="2200" dirty="0" smtClean="0"/>
            <a:t>中国濒危动物红皮书</a:t>
          </a:r>
          <a:r>
            <a:rPr lang="en-US" altLang="zh-CN" sz="2200" dirty="0" smtClean="0"/>
            <a:t>》</a:t>
          </a:r>
          <a:endParaRPr lang="zh-CN" altLang="en-US" sz="2200" dirty="0"/>
        </a:p>
      </dgm:t>
    </dgm:pt>
    <dgm:pt modelId="{B0F25954-48DD-441C-8FA0-CA12068083EB}" type="parTrans" cxnId="{150ABA6F-FED4-48D0-A129-0A403692E850}">
      <dgm:prSet/>
      <dgm:spPr/>
      <dgm:t>
        <a:bodyPr/>
        <a:lstStyle/>
        <a:p>
          <a:endParaRPr lang="zh-CN" altLang="en-US"/>
        </a:p>
      </dgm:t>
    </dgm:pt>
    <dgm:pt modelId="{2F0A8AD8-1F4A-45BB-B627-A90B3FDF93BE}" type="sibTrans" cxnId="{150ABA6F-FED4-48D0-A129-0A403692E850}">
      <dgm:prSet/>
      <dgm:spPr/>
      <dgm:t>
        <a:bodyPr/>
        <a:lstStyle/>
        <a:p>
          <a:endParaRPr lang="zh-CN" altLang="en-US"/>
        </a:p>
      </dgm:t>
    </dgm:pt>
    <dgm:pt modelId="{15D1536A-F9F1-4676-89E1-ABEC82C44333}">
      <dgm:prSet custT="1"/>
      <dgm:spPr/>
      <dgm:t>
        <a:bodyPr/>
        <a:lstStyle/>
        <a:p>
          <a:pPr>
            <a:lnSpc>
              <a:spcPct val="150000"/>
            </a:lnSpc>
          </a:pPr>
          <a:r>
            <a:rPr lang="zh-CN" altLang="en-US" sz="2200" dirty="0" smtClean="0"/>
            <a:t>开展生物多样性科研项目</a:t>
          </a:r>
          <a:endParaRPr lang="zh-CN" altLang="en-US" sz="2200" dirty="0"/>
        </a:p>
      </dgm:t>
    </dgm:pt>
    <dgm:pt modelId="{9BF57B7F-33DF-4EF5-B680-ACE56EBA3153}" type="parTrans" cxnId="{BE7C7F3B-DA69-4F32-AE1C-7A8F70A82E8B}">
      <dgm:prSet/>
      <dgm:spPr/>
      <dgm:t>
        <a:bodyPr/>
        <a:lstStyle/>
        <a:p>
          <a:endParaRPr lang="zh-CN" altLang="en-US"/>
        </a:p>
      </dgm:t>
    </dgm:pt>
    <dgm:pt modelId="{7447E773-C83D-479D-B38C-148905948265}" type="sibTrans" cxnId="{BE7C7F3B-DA69-4F32-AE1C-7A8F70A82E8B}">
      <dgm:prSet/>
      <dgm:spPr/>
      <dgm:t>
        <a:bodyPr/>
        <a:lstStyle/>
        <a:p>
          <a:endParaRPr lang="zh-CN" altLang="en-US"/>
        </a:p>
      </dgm:t>
    </dgm:pt>
    <dgm:pt modelId="{BCEF5119-48EB-4CF2-A5E7-EE886D4B7C50}">
      <dgm:prSet custT="1"/>
      <dgm:spPr/>
      <dgm:t>
        <a:bodyPr/>
        <a:lstStyle/>
        <a:p>
          <a:pPr>
            <a:lnSpc>
              <a:spcPct val="150000"/>
            </a:lnSpc>
          </a:pPr>
          <a:r>
            <a:rPr lang="zh-CN" altLang="en-US" sz="2200" dirty="0" smtClean="0"/>
            <a:t>建立生物多样性监测网络</a:t>
          </a:r>
          <a:endParaRPr lang="zh-CN" altLang="en-US" sz="2200" dirty="0"/>
        </a:p>
      </dgm:t>
    </dgm:pt>
    <dgm:pt modelId="{4193701F-9E5E-4759-8E29-B5DC3F3203C1}" type="parTrans" cxnId="{5B3B85B1-3B62-464C-A364-9F55027809FD}">
      <dgm:prSet/>
      <dgm:spPr/>
      <dgm:t>
        <a:bodyPr/>
        <a:lstStyle/>
        <a:p>
          <a:endParaRPr lang="zh-CN" altLang="en-US"/>
        </a:p>
      </dgm:t>
    </dgm:pt>
    <dgm:pt modelId="{866A756E-E450-43B8-883D-4A303F61111A}" type="sibTrans" cxnId="{5B3B85B1-3B62-464C-A364-9F55027809FD}">
      <dgm:prSet/>
      <dgm:spPr/>
      <dgm:t>
        <a:bodyPr/>
        <a:lstStyle/>
        <a:p>
          <a:endParaRPr lang="zh-CN" altLang="en-US"/>
        </a:p>
      </dgm:t>
    </dgm:pt>
    <dgm:pt modelId="{D5E68A94-5F16-4F70-94D1-BB60901B9BEB}" type="pres">
      <dgm:prSet presAssocID="{1F13EDEB-12B4-4232-B66A-FDBADEECC9DA}" presName="linear" presStyleCnt="0">
        <dgm:presLayoutVars>
          <dgm:dir/>
          <dgm:animLvl val="lvl"/>
          <dgm:resizeHandles val="exact"/>
        </dgm:presLayoutVars>
      </dgm:prSet>
      <dgm:spPr/>
      <dgm:t>
        <a:bodyPr/>
        <a:lstStyle/>
        <a:p>
          <a:endParaRPr lang="zh-CN" altLang="en-US"/>
        </a:p>
      </dgm:t>
    </dgm:pt>
    <dgm:pt modelId="{7C66DFA4-CE9F-4069-9BA4-4D586564EE94}" type="pres">
      <dgm:prSet presAssocID="{1CA68E17-C08D-4D4C-96F5-D37B68B8680E}" presName="parentLin" presStyleCnt="0"/>
      <dgm:spPr/>
    </dgm:pt>
    <dgm:pt modelId="{C2F3CA5A-8B32-412D-A024-738BC0ADA60E}" type="pres">
      <dgm:prSet presAssocID="{1CA68E17-C08D-4D4C-96F5-D37B68B8680E}" presName="parentLeftMargin" presStyleLbl="node1" presStyleIdx="0" presStyleCnt="1"/>
      <dgm:spPr/>
      <dgm:t>
        <a:bodyPr/>
        <a:lstStyle/>
        <a:p>
          <a:endParaRPr lang="zh-CN" altLang="en-US"/>
        </a:p>
      </dgm:t>
    </dgm:pt>
    <dgm:pt modelId="{F65B0FBC-CE02-4A56-9AA6-CAC916638C31}" type="pres">
      <dgm:prSet presAssocID="{1CA68E17-C08D-4D4C-96F5-D37B68B8680E}" presName="parentText" presStyleLbl="node1" presStyleIdx="0" presStyleCnt="1" custScaleY="449107" custLinFactNeighborX="-81633" custLinFactNeighborY="34754">
        <dgm:presLayoutVars>
          <dgm:chMax val="0"/>
          <dgm:bulletEnabled val="1"/>
        </dgm:presLayoutVars>
      </dgm:prSet>
      <dgm:spPr/>
      <dgm:t>
        <a:bodyPr/>
        <a:lstStyle/>
        <a:p>
          <a:endParaRPr lang="zh-CN" altLang="en-US"/>
        </a:p>
      </dgm:t>
    </dgm:pt>
    <dgm:pt modelId="{8234E453-16D5-4792-A849-E191525CD75F}" type="pres">
      <dgm:prSet presAssocID="{1CA68E17-C08D-4D4C-96F5-D37B68B8680E}" presName="negativeSpace" presStyleCnt="0"/>
      <dgm:spPr/>
    </dgm:pt>
    <dgm:pt modelId="{5346005C-2B31-4E90-B147-8B63944B2A7C}" type="pres">
      <dgm:prSet presAssocID="{1CA68E17-C08D-4D4C-96F5-D37B68B8680E}" presName="childText" presStyleLbl="conFgAcc1" presStyleIdx="0" presStyleCnt="1" custScaleY="235510" custLinFactY="-5809" custLinFactNeighborY="-100000">
        <dgm:presLayoutVars>
          <dgm:bulletEnabled val="1"/>
        </dgm:presLayoutVars>
      </dgm:prSet>
      <dgm:spPr/>
      <dgm:t>
        <a:bodyPr/>
        <a:lstStyle/>
        <a:p>
          <a:endParaRPr lang="zh-CN" altLang="en-US"/>
        </a:p>
      </dgm:t>
    </dgm:pt>
  </dgm:ptLst>
  <dgm:cxnLst>
    <dgm:cxn modelId="{73AB7444-91E9-4660-98C5-48A3F1703A12}" type="presOf" srcId="{1CA68E17-C08D-4D4C-96F5-D37B68B8680E}" destId="{F65B0FBC-CE02-4A56-9AA6-CAC916638C31}" srcOrd="1" destOrd="0" presId="urn:microsoft.com/office/officeart/2005/8/layout/list1"/>
    <dgm:cxn modelId="{C0991729-2A9C-4692-9190-DE7BCFFE28A8}" type="presOf" srcId="{1A4AF0EA-9649-4F41-BEAB-9983AC3A482E}" destId="{5346005C-2B31-4E90-B147-8B63944B2A7C}" srcOrd="0" destOrd="0" presId="urn:microsoft.com/office/officeart/2005/8/layout/list1"/>
    <dgm:cxn modelId="{C77D0D42-D46D-4995-8A37-AC9740BE9941}" srcId="{1F13EDEB-12B4-4232-B66A-FDBADEECC9DA}" destId="{1CA68E17-C08D-4D4C-96F5-D37B68B8680E}" srcOrd="0" destOrd="0" parTransId="{5B5194BD-416D-4139-BB56-CBC4B0E86018}" sibTransId="{CB9885CA-CF0C-4A12-8782-D3D86677B816}"/>
    <dgm:cxn modelId="{3383400E-057B-4286-B257-B313B79F217E}" type="presOf" srcId="{15D1536A-F9F1-4676-89E1-ABEC82C44333}" destId="{5346005C-2B31-4E90-B147-8B63944B2A7C}" srcOrd="0" destOrd="2" presId="urn:microsoft.com/office/officeart/2005/8/layout/list1"/>
    <dgm:cxn modelId="{8329E060-4025-4474-AB03-EF55ACF24879}" type="presOf" srcId="{1CA68E17-C08D-4D4C-96F5-D37B68B8680E}" destId="{C2F3CA5A-8B32-412D-A024-738BC0ADA60E}" srcOrd="0" destOrd="0" presId="urn:microsoft.com/office/officeart/2005/8/layout/list1"/>
    <dgm:cxn modelId="{02E50E3D-C046-4648-8233-57EA2D6A0DC6}" type="presOf" srcId="{BCEF5119-48EB-4CF2-A5E7-EE886D4B7C50}" destId="{5346005C-2B31-4E90-B147-8B63944B2A7C}" srcOrd="0" destOrd="3" presId="urn:microsoft.com/office/officeart/2005/8/layout/list1"/>
    <dgm:cxn modelId="{F65C10B2-AA34-4793-B24C-985FF0A0CEFC}" srcId="{1CA68E17-C08D-4D4C-96F5-D37B68B8680E}" destId="{1A4AF0EA-9649-4F41-BEAB-9983AC3A482E}" srcOrd="0" destOrd="0" parTransId="{7EC12D5F-BBAF-49C0-930A-E3B3AD7A8965}" sibTransId="{A252C53C-A37F-48BE-ACAB-828A8224649C}"/>
    <dgm:cxn modelId="{D16647E8-0258-4769-8154-849DB7EB8E74}" type="presOf" srcId="{1F13EDEB-12B4-4232-B66A-FDBADEECC9DA}" destId="{D5E68A94-5F16-4F70-94D1-BB60901B9BEB}" srcOrd="0" destOrd="0" presId="urn:microsoft.com/office/officeart/2005/8/layout/list1"/>
    <dgm:cxn modelId="{150ABA6F-FED4-48D0-A129-0A403692E850}" srcId="{1CA68E17-C08D-4D4C-96F5-D37B68B8680E}" destId="{A93C1A91-6BA4-47E6-9194-10C524ACF397}" srcOrd="1" destOrd="0" parTransId="{B0F25954-48DD-441C-8FA0-CA12068083EB}" sibTransId="{2F0A8AD8-1F4A-45BB-B627-A90B3FDF93BE}"/>
    <dgm:cxn modelId="{F6B230E5-1155-4438-B446-F65DDF4065EE}" type="presOf" srcId="{A93C1A91-6BA4-47E6-9194-10C524ACF397}" destId="{5346005C-2B31-4E90-B147-8B63944B2A7C}" srcOrd="0" destOrd="1" presId="urn:microsoft.com/office/officeart/2005/8/layout/list1"/>
    <dgm:cxn modelId="{BE7C7F3B-DA69-4F32-AE1C-7A8F70A82E8B}" srcId="{1CA68E17-C08D-4D4C-96F5-D37B68B8680E}" destId="{15D1536A-F9F1-4676-89E1-ABEC82C44333}" srcOrd="2" destOrd="0" parTransId="{9BF57B7F-33DF-4EF5-B680-ACE56EBA3153}" sibTransId="{7447E773-C83D-479D-B38C-148905948265}"/>
    <dgm:cxn modelId="{5B3B85B1-3B62-464C-A364-9F55027809FD}" srcId="{1CA68E17-C08D-4D4C-96F5-D37B68B8680E}" destId="{BCEF5119-48EB-4CF2-A5E7-EE886D4B7C50}" srcOrd="3" destOrd="0" parTransId="{4193701F-9E5E-4759-8E29-B5DC3F3203C1}" sibTransId="{866A756E-E450-43B8-883D-4A303F61111A}"/>
    <dgm:cxn modelId="{4933B820-0949-46BC-80B4-E3730C81CD57}" type="presParOf" srcId="{D5E68A94-5F16-4F70-94D1-BB60901B9BEB}" destId="{7C66DFA4-CE9F-4069-9BA4-4D586564EE94}" srcOrd="0" destOrd="0" presId="urn:microsoft.com/office/officeart/2005/8/layout/list1"/>
    <dgm:cxn modelId="{3A92438B-E050-4A33-B841-08660F433A2F}" type="presParOf" srcId="{7C66DFA4-CE9F-4069-9BA4-4D586564EE94}" destId="{C2F3CA5A-8B32-412D-A024-738BC0ADA60E}" srcOrd="0" destOrd="0" presId="urn:microsoft.com/office/officeart/2005/8/layout/list1"/>
    <dgm:cxn modelId="{CD87E8AC-181B-4518-A99D-D8C3FB88791D}" type="presParOf" srcId="{7C66DFA4-CE9F-4069-9BA4-4D586564EE94}" destId="{F65B0FBC-CE02-4A56-9AA6-CAC916638C31}" srcOrd="1" destOrd="0" presId="urn:microsoft.com/office/officeart/2005/8/layout/list1"/>
    <dgm:cxn modelId="{5A4FA738-E545-4170-98E8-A3811A292ACE}" type="presParOf" srcId="{D5E68A94-5F16-4F70-94D1-BB60901B9BEB}" destId="{8234E453-16D5-4792-A849-E191525CD75F}" srcOrd="1" destOrd="0" presId="urn:microsoft.com/office/officeart/2005/8/layout/list1"/>
    <dgm:cxn modelId="{1325BCBC-57A6-4DE5-9E2D-E9C641E51F48}" type="presParOf" srcId="{D5E68A94-5F16-4F70-94D1-BB60901B9BEB}" destId="{5346005C-2B31-4E90-B147-8B63944B2A7C}" srcOrd="2"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EAF788D-B76D-40C8-8B94-63C8DC610487}" type="doc">
      <dgm:prSet loTypeId="urn:microsoft.com/office/officeart/2005/8/layout/radial2" loCatId="relationship" qsTypeId="urn:microsoft.com/office/officeart/2005/8/quickstyle/3d1" qsCatId="3D" csTypeId="urn:microsoft.com/office/officeart/2005/8/colors/colorful5" csCatId="colorful" phldr="1"/>
      <dgm:spPr/>
      <dgm:t>
        <a:bodyPr/>
        <a:lstStyle/>
        <a:p>
          <a:endParaRPr lang="zh-CN" altLang="en-US"/>
        </a:p>
      </dgm:t>
    </dgm:pt>
    <dgm:pt modelId="{AEB94CB5-9E8A-4585-9306-A5E1D833E133}">
      <dgm:prSet phldrT="[Text]"/>
      <dgm:spPr/>
      <dgm:t>
        <a:bodyPr/>
        <a:lstStyle/>
        <a:p>
          <a:r>
            <a:rPr lang="zh-CN" altLang="en-US" dirty="0" smtClean="0"/>
            <a:t>禁止开发区</a:t>
          </a:r>
          <a:endParaRPr lang="zh-CN" altLang="en-US" dirty="0"/>
        </a:p>
      </dgm:t>
    </dgm:pt>
    <dgm:pt modelId="{409CE225-2979-4439-890A-7F7014CD7345}" type="parTrans" cxnId="{56AC0BB9-21FF-4001-80DB-93306399CB07}">
      <dgm:prSet/>
      <dgm:spPr/>
      <dgm:t>
        <a:bodyPr/>
        <a:lstStyle/>
        <a:p>
          <a:endParaRPr lang="zh-CN" altLang="en-US"/>
        </a:p>
      </dgm:t>
    </dgm:pt>
    <dgm:pt modelId="{7D7942C6-F29C-4F99-90AD-2E9DB8C3E7FC}" type="sibTrans" cxnId="{56AC0BB9-21FF-4001-80DB-93306399CB07}">
      <dgm:prSet/>
      <dgm:spPr/>
      <dgm:t>
        <a:bodyPr/>
        <a:lstStyle/>
        <a:p>
          <a:endParaRPr lang="zh-CN" altLang="en-US"/>
        </a:p>
      </dgm:t>
    </dgm:pt>
    <dgm:pt modelId="{FA751AE1-CB10-4108-AD5E-ED0B73D45B26}">
      <dgm:prSet phldrT="[Text]"/>
      <dgm:spPr/>
      <dgm:t>
        <a:bodyPr/>
        <a:lstStyle/>
        <a:p>
          <a:r>
            <a:rPr lang="zh-CN" altLang="en-US" dirty="0" smtClean="0"/>
            <a:t>限制开发区</a:t>
          </a:r>
          <a:endParaRPr lang="zh-CN" altLang="en-US" dirty="0"/>
        </a:p>
      </dgm:t>
    </dgm:pt>
    <dgm:pt modelId="{E5C4922E-82CB-4A86-BA99-15A809EDA2F1}" type="parTrans" cxnId="{A26E0132-C40D-45FD-8E1D-44AD9CDCF7FC}">
      <dgm:prSet/>
      <dgm:spPr/>
      <dgm:t>
        <a:bodyPr/>
        <a:lstStyle/>
        <a:p>
          <a:endParaRPr lang="zh-CN" altLang="en-US"/>
        </a:p>
      </dgm:t>
    </dgm:pt>
    <dgm:pt modelId="{99EE6F69-6692-4513-91CF-D475964D48F4}" type="sibTrans" cxnId="{A26E0132-C40D-45FD-8E1D-44AD9CDCF7FC}">
      <dgm:prSet/>
      <dgm:spPr/>
      <dgm:t>
        <a:bodyPr/>
        <a:lstStyle/>
        <a:p>
          <a:endParaRPr lang="zh-CN" altLang="en-US"/>
        </a:p>
      </dgm:t>
    </dgm:pt>
    <dgm:pt modelId="{1D01C2E3-F177-4B1A-995F-2FCF14ACAB58}">
      <dgm:prSet phldrT="[Text]"/>
      <dgm:spPr/>
      <dgm:t>
        <a:bodyPr/>
        <a:lstStyle/>
        <a:p>
          <a:r>
            <a:rPr lang="zh-CN" altLang="en-US" dirty="0" smtClean="0"/>
            <a:t>优化开发区</a:t>
          </a:r>
          <a:endParaRPr lang="zh-CN" altLang="en-US" dirty="0"/>
        </a:p>
      </dgm:t>
    </dgm:pt>
    <dgm:pt modelId="{B609397B-FC34-480B-B98D-2305A99DF7A1}" type="parTrans" cxnId="{0A3C966E-5170-4870-9E51-B6B0DB7562BC}">
      <dgm:prSet/>
      <dgm:spPr/>
      <dgm:t>
        <a:bodyPr/>
        <a:lstStyle/>
        <a:p>
          <a:endParaRPr lang="zh-CN" altLang="en-US"/>
        </a:p>
      </dgm:t>
    </dgm:pt>
    <dgm:pt modelId="{95BED3AE-93E5-4B99-9515-58D415DDBE95}" type="sibTrans" cxnId="{0A3C966E-5170-4870-9E51-B6B0DB7562BC}">
      <dgm:prSet/>
      <dgm:spPr/>
      <dgm:t>
        <a:bodyPr/>
        <a:lstStyle/>
        <a:p>
          <a:endParaRPr lang="zh-CN" altLang="en-US"/>
        </a:p>
      </dgm:t>
    </dgm:pt>
    <dgm:pt modelId="{B8BCB533-5EEE-437B-B53C-25135A92FBA5}">
      <dgm:prSet/>
      <dgm:spPr/>
      <dgm:t>
        <a:bodyPr/>
        <a:lstStyle/>
        <a:p>
          <a:r>
            <a:rPr lang="zh-CN" altLang="en-US" dirty="0" smtClean="0"/>
            <a:t>重点开发区</a:t>
          </a:r>
          <a:endParaRPr lang="zh-CN" altLang="en-US" dirty="0"/>
        </a:p>
      </dgm:t>
    </dgm:pt>
    <dgm:pt modelId="{DA57C794-EA22-44A4-B996-ACFF4678EB43}" type="parTrans" cxnId="{A6F818B6-6452-4EC6-B090-15B5A345E5C8}">
      <dgm:prSet/>
      <dgm:spPr/>
      <dgm:t>
        <a:bodyPr/>
        <a:lstStyle/>
        <a:p>
          <a:endParaRPr lang="zh-CN" altLang="en-US"/>
        </a:p>
      </dgm:t>
    </dgm:pt>
    <dgm:pt modelId="{AD30CA40-5248-45D9-9EF4-A85CC6EE8303}" type="sibTrans" cxnId="{A6F818B6-6452-4EC6-B090-15B5A345E5C8}">
      <dgm:prSet/>
      <dgm:spPr/>
      <dgm:t>
        <a:bodyPr/>
        <a:lstStyle/>
        <a:p>
          <a:endParaRPr lang="zh-CN" altLang="en-US"/>
        </a:p>
      </dgm:t>
    </dgm:pt>
    <dgm:pt modelId="{BB37E67C-BEB8-4BED-BF72-B9384B3746CA}" type="pres">
      <dgm:prSet presAssocID="{EEAF788D-B76D-40C8-8B94-63C8DC610487}" presName="composite" presStyleCnt="0">
        <dgm:presLayoutVars>
          <dgm:chMax val="5"/>
          <dgm:dir/>
          <dgm:animLvl val="ctr"/>
          <dgm:resizeHandles val="exact"/>
        </dgm:presLayoutVars>
      </dgm:prSet>
      <dgm:spPr/>
      <dgm:t>
        <a:bodyPr/>
        <a:lstStyle/>
        <a:p>
          <a:endParaRPr lang="zh-CN" altLang="en-US"/>
        </a:p>
      </dgm:t>
    </dgm:pt>
    <dgm:pt modelId="{2724AC6B-6F9C-4E48-96FA-A6B39CE72EC8}" type="pres">
      <dgm:prSet presAssocID="{EEAF788D-B76D-40C8-8B94-63C8DC610487}" presName="cycle" presStyleCnt="0"/>
      <dgm:spPr/>
    </dgm:pt>
    <dgm:pt modelId="{2B1EBF91-BE1C-4866-AB78-DF1248D3353C}" type="pres">
      <dgm:prSet presAssocID="{EEAF788D-B76D-40C8-8B94-63C8DC610487}" presName="centerShape" presStyleCnt="0"/>
      <dgm:spPr/>
    </dgm:pt>
    <dgm:pt modelId="{EFE30BC9-144E-4FDF-8E8D-C1A4F3922F8B}" type="pres">
      <dgm:prSet presAssocID="{EEAF788D-B76D-40C8-8B94-63C8DC610487}" presName="connSite" presStyleLbl="node1" presStyleIdx="0" presStyleCnt="5"/>
      <dgm:spPr/>
    </dgm:pt>
    <dgm:pt modelId="{6F2C2CD0-19A9-49FA-9E81-69E66FD3B197}" type="pres">
      <dgm:prSet presAssocID="{EEAF788D-B76D-40C8-8B94-63C8DC610487}" presName="visible" presStyleLbl="node1" presStyleIdx="0" presStyleCnt="5"/>
      <dgm:spPr/>
    </dgm:pt>
    <dgm:pt modelId="{0F0D1641-82BF-4B0D-8FB5-BA72449BC517}" type="pres">
      <dgm:prSet presAssocID="{409CE225-2979-4439-890A-7F7014CD7345}" presName="Name25" presStyleLbl="parChTrans1D1" presStyleIdx="0" presStyleCnt="4"/>
      <dgm:spPr/>
      <dgm:t>
        <a:bodyPr/>
        <a:lstStyle/>
        <a:p>
          <a:endParaRPr lang="zh-CN" altLang="en-US"/>
        </a:p>
      </dgm:t>
    </dgm:pt>
    <dgm:pt modelId="{F5C57C9B-3A2D-4485-BEA5-61E5E303C080}" type="pres">
      <dgm:prSet presAssocID="{AEB94CB5-9E8A-4585-9306-A5E1D833E133}" presName="node" presStyleCnt="0"/>
      <dgm:spPr/>
    </dgm:pt>
    <dgm:pt modelId="{D4E200EB-4528-4142-9742-E0A5242B6A3A}" type="pres">
      <dgm:prSet presAssocID="{AEB94CB5-9E8A-4585-9306-A5E1D833E133}" presName="parentNode" presStyleLbl="node1" presStyleIdx="1" presStyleCnt="5">
        <dgm:presLayoutVars>
          <dgm:chMax val="1"/>
          <dgm:bulletEnabled val="1"/>
        </dgm:presLayoutVars>
      </dgm:prSet>
      <dgm:spPr/>
      <dgm:t>
        <a:bodyPr/>
        <a:lstStyle/>
        <a:p>
          <a:endParaRPr lang="zh-CN" altLang="en-US"/>
        </a:p>
      </dgm:t>
    </dgm:pt>
    <dgm:pt modelId="{80524285-1E8A-4AA6-B1AF-34F729826524}" type="pres">
      <dgm:prSet presAssocID="{AEB94CB5-9E8A-4585-9306-A5E1D833E133}" presName="childNode" presStyleLbl="revTx" presStyleIdx="0" presStyleCnt="0">
        <dgm:presLayoutVars>
          <dgm:bulletEnabled val="1"/>
        </dgm:presLayoutVars>
      </dgm:prSet>
      <dgm:spPr/>
      <dgm:t>
        <a:bodyPr/>
        <a:lstStyle/>
        <a:p>
          <a:endParaRPr lang="zh-CN" altLang="en-US"/>
        </a:p>
      </dgm:t>
    </dgm:pt>
    <dgm:pt modelId="{42C2682D-D378-4474-9C7A-9C42F17335DF}" type="pres">
      <dgm:prSet presAssocID="{E5C4922E-82CB-4A86-BA99-15A809EDA2F1}" presName="Name25" presStyleLbl="parChTrans1D1" presStyleIdx="1" presStyleCnt="4"/>
      <dgm:spPr/>
      <dgm:t>
        <a:bodyPr/>
        <a:lstStyle/>
        <a:p>
          <a:endParaRPr lang="zh-CN" altLang="en-US"/>
        </a:p>
      </dgm:t>
    </dgm:pt>
    <dgm:pt modelId="{05374399-9E4F-48D8-80CF-2D6846612590}" type="pres">
      <dgm:prSet presAssocID="{FA751AE1-CB10-4108-AD5E-ED0B73D45B26}" presName="node" presStyleCnt="0"/>
      <dgm:spPr/>
    </dgm:pt>
    <dgm:pt modelId="{F7214C70-84B2-463B-B5C3-E716497E05DA}" type="pres">
      <dgm:prSet presAssocID="{FA751AE1-CB10-4108-AD5E-ED0B73D45B26}" presName="parentNode" presStyleLbl="node1" presStyleIdx="2" presStyleCnt="5">
        <dgm:presLayoutVars>
          <dgm:chMax val="1"/>
          <dgm:bulletEnabled val="1"/>
        </dgm:presLayoutVars>
      </dgm:prSet>
      <dgm:spPr/>
      <dgm:t>
        <a:bodyPr/>
        <a:lstStyle/>
        <a:p>
          <a:endParaRPr lang="zh-CN" altLang="en-US"/>
        </a:p>
      </dgm:t>
    </dgm:pt>
    <dgm:pt modelId="{A3FFDDAB-9E5E-4D72-AA9A-5D9F89B50594}" type="pres">
      <dgm:prSet presAssocID="{FA751AE1-CB10-4108-AD5E-ED0B73D45B26}" presName="childNode" presStyleLbl="revTx" presStyleIdx="0" presStyleCnt="0">
        <dgm:presLayoutVars>
          <dgm:bulletEnabled val="1"/>
        </dgm:presLayoutVars>
      </dgm:prSet>
      <dgm:spPr/>
      <dgm:t>
        <a:bodyPr/>
        <a:lstStyle/>
        <a:p>
          <a:endParaRPr lang="zh-CN" altLang="en-US"/>
        </a:p>
      </dgm:t>
    </dgm:pt>
    <dgm:pt modelId="{65CE5C12-624F-496C-9733-0588E0D26016}" type="pres">
      <dgm:prSet presAssocID="{B609397B-FC34-480B-B98D-2305A99DF7A1}" presName="Name25" presStyleLbl="parChTrans1D1" presStyleIdx="2" presStyleCnt="4"/>
      <dgm:spPr/>
      <dgm:t>
        <a:bodyPr/>
        <a:lstStyle/>
        <a:p>
          <a:endParaRPr lang="zh-CN" altLang="en-US"/>
        </a:p>
      </dgm:t>
    </dgm:pt>
    <dgm:pt modelId="{3217ACE1-9E0A-4B3F-A29B-7FA2A86832DC}" type="pres">
      <dgm:prSet presAssocID="{1D01C2E3-F177-4B1A-995F-2FCF14ACAB58}" presName="node" presStyleCnt="0"/>
      <dgm:spPr/>
    </dgm:pt>
    <dgm:pt modelId="{21A749B3-D67F-471B-9ACE-7C22B851A9A8}" type="pres">
      <dgm:prSet presAssocID="{1D01C2E3-F177-4B1A-995F-2FCF14ACAB58}" presName="parentNode" presStyleLbl="node1" presStyleIdx="3" presStyleCnt="5">
        <dgm:presLayoutVars>
          <dgm:chMax val="1"/>
          <dgm:bulletEnabled val="1"/>
        </dgm:presLayoutVars>
      </dgm:prSet>
      <dgm:spPr/>
      <dgm:t>
        <a:bodyPr/>
        <a:lstStyle/>
        <a:p>
          <a:endParaRPr lang="zh-CN" altLang="en-US"/>
        </a:p>
      </dgm:t>
    </dgm:pt>
    <dgm:pt modelId="{18A6260B-21DE-4243-8C26-B150C56190E3}" type="pres">
      <dgm:prSet presAssocID="{1D01C2E3-F177-4B1A-995F-2FCF14ACAB58}" presName="childNode" presStyleLbl="revTx" presStyleIdx="0" presStyleCnt="0">
        <dgm:presLayoutVars>
          <dgm:bulletEnabled val="1"/>
        </dgm:presLayoutVars>
      </dgm:prSet>
      <dgm:spPr/>
      <dgm:t>
        <a:bodyPr/>
        <a:lstStyle/>
        <a:p>
          <a:endParaRPr lang="zh-CN" altLang="en-US"/>
        </a:p>
      </dgm:t>
    </dgm:pt>
    <dgm:pt modelId="{85E4519E-9D94-4998-9923-B70F3568B6BA}" type="pres">
      <dgm:prSet presAssocID="{DA57C794-EA22-44A4-B996-ACFF4678EB43}" presName="Name25" presStyleLbl="parChTrans1D1" presStyleIdx="3" presStyleCnt="4"/>
      <dgm:spPr/>
      <dgm:t>
        <a:bodyPr/>
        <a:lstStyle/>
        <a:p>
          <a:endParaRPr lang="zh-CN" altLang="en-US"/>
        </a:p>
      </dgm:t>
    </dgm:pt>
    <dgm:pt modelId="{C7111D33-D30D-4877-BEA9-86EAD0FA8F44}" type="pres">
      <dgm:prSet presAssocID="{B8BCB533-5EEE-437B-B53C-25135A92FBA5}" presName="node" presStyleCnt="0"/>
      <dgm:spPr/>
    </dgm:pt>
    <dgm:pt modelId="{03D5A144-0296-49F6-AC00-3E835AA88E05}" type="pres">
      <dgm:prSet presAssocID="{B8BCB533-5EEE-437B-B53C-25135A92FBA5}" presName="parentNode" presStyleLbl="node1" presStyleIdx="4" presStyleCnt="5">
        <dgm:presLayoutVars>
          <dgm:chMax val="1"/>
          <dgm:bulletEnabled val="1"/>
        </dgm:presLayoutVars>
      </dgm:prSet>
      <dgm:spPr/>
      <dgm:t>
        <a:bodyPr/>
        <a:lstStyle/>
        <a:p>
          <a:endParaRPr lang="zh-CN" altLang="en-US"/>
        </a:p>
      </dgm:t>
    </dgm:pt>
    <dgm:pt modelId="{CF31C016-888F-4291-84A2-3011CDD75371}" type="pres">
      <dgm:prSet presAssocID="{B8BCB533-5EEE-437B-B53C-25135A92FBA5}" presName="childNode" presStyleLbl="revTx" presStyleIdx="0" presStyleCnt="0">
        <dgm:presLayoutVars>
          <dgm:bulletEnabled val="1"/>
        </dgm:presLayoutVars>
      </dgm:prSet>
      <dgm:spPr/>
    </dgm:pt>
  </dgm:ptLst>
  <dgm:cxnLst>
    <dgm:cxn modelId="{DCB44A7F-D45E-4BBF-B5DF-FA73EC527523}" type="presOf" srcId="{409CE225-2979-4439-890A-7F7014CD7345}" destId="{0F0D1641-82BF-4B0D-8FB5-BA72449BC517}" srcOrd="0" destOrd="0" presId="urn:microsoft.com/office/officeart/2005/8/layout/radial2"/>
    <dgm:cxn modelId="{73D2199F-256F-4DFE-B2AB-181071DA26AA}" type="presOf" srcId="{E5C4922E-82CB-4A86-BA99-15A809EDA2F1}" destId="{42C2682D-D378-4474-9C7A-9C42F17335DF}" srcOrd="0" destOrd="0" presId="urn:microsoft.com/office/officeart/2005/8/layout/radial2"/>
    <dgm:cxn modelId="{B8813B64-4D51-4CD6-8C63-93C7C4EA42D7}" type="presOf" srcId="{1D01C2E3-F177-4B1A-995F-2FCF14ACAB58}" destId="{21A749B3-D67F-471B-9ACE-7C22B851A9A8}" srcOrd="0" destOrd="0" presId="urn:microsoft.com/office/officeart/2005/8/layout/radial2"/>
    <dgm:cxn modelId="{56AC0BB9-21FF-4001-80DB-93306399CB07}" srcId="{EEAF788D-B76D-40C8-8B94-63C8DC610487}" destId="{AEB94CB5-9E8A-4585-9306-A5E1D833E133}" srcOrd="0" destOrd="0" parTransId="{409CE225-2979-4439-890A-7F7014CD7345}" sibTransId="{7D7942C6-F29C-4F99-90AD-2E9DB8C3E7FC}"/>
    <dgm:cxn modelId="{F5E650D5-FB05-4934-8CF7-1C232CE9B379}" type="presOf" srcId="{B8BCB533-5EEE-437B-B53C-25135A92FBA5}" destId="{03D5A144-0296-49F6-AC00-3E835AA88E05}" srcOrd="0" destOrd="0" presId="urn:microsoft.com/office/officeart/2005/8/layout/radial2"/>
    <dgm:cxn modelId="{A5CD84C6-3872-4CEA-A0FE-3FF93CE9B3BD}" type="presOf" srcId="{B609397B-FC34-480B-B98D-2305A99DF7A1}" destId="{65CE5C12-624F-496C-9733-0588E0D26016}" srcOrd="0" destOrd="0" presId="urn:microsoft.com/office/officeart/2005/8/layout/radial2"/>
    <dgm:cxn modelId="{0A3C966E-5170-4870-9E51-B6B0DB7562BC}" srcId="{EEAF788D-B76D-40C8-8B94-63C8DC610487}" destId="{1D01C2E3-F177-4B1A-995F-2FCF14ACAB58}" srcOrd="2" destOrd="0" parTransId="{B609397B-FC34-480B-B98D-2305A99DF7A1}" sibTransId="{95BED3AE-93E5-4B99-9515-58D415DDBE95}"/>
    <dgm:cxn modelId="{CEC185D0-C53F-4771-8DA5-D12E53867A2A}" type="presOf" srcId="{EEAF788D-B76D-40C8-8B94-63C8DC610487}" destId="{BB37E67C-BEB8-4BED-BF72-B9384B3746CA}" srcOrd="0" destOrd="0" presId="urn:microsoft.com/office/officeart/2005/8/layout/radial2"/>
    <dgm:cxn modelId="{0C016C84-B39B-41F4-93ED-337F19A02AAC}" type="presOf" srcId="{FA751AE1-CB10-4108-AD5E-ED0B73D45B26}" destId="{F7214C70-84B2-463B-B5C3-E716497E05DA}" srcOrd="0" destOrd="0" presId="urn:microsoft.com/office/officeart/2005/8/layout/radial2"/>
    <dgm:cxn modelId="{E13CC210-6874-4A7B-B86D-8A1E302F169B}" type="presOf" srcId="{DA57C794-EA22-44A4-B996-ACFF4678EB43}" destId="{85E4519E-9D94-4998-9923-B70F3568B6BA}" srcOrd="0" destOrd="0" presId="urn:microsoft.com/office/officeart/2005/8/layout/radial2"/>
    <dgm:cxn modelId="{AF08BA1D-BA84-4CD6-87BE-E003EBCBDF81}" type="presOf" srcId="{AEB94CB5-9E8A-4585-9306-A5E1D833E133}" destId="{D4E200EB-4528-4142-9742-E0A5242B6A3A}" srcOrd="0" destOrd="0" presId="urn:microsoft.com/office/officeart/2005/8/layout/radial2"/>
    <dgm:cxn modelId="{A6F818B6-6452-4EC6-B090-15B5A345E5C8}" srcId="{EEAF788D-B76D-40C8-8B94-63C8DC610487}" destId="{B8BCB533-5EEE-437B-B53C-25135A92FBA5}" srcOrd="3" destOrd="0" parTransId="{DA57C794-EA22-44A4-B996-ACFF4678EB43}" sibTransId="{AD30CA40-5248-45D9-9EF4-A85CC6EE8303}"/>
    <dgm:cxn modelId="{A26E0132-C40D-45FD-8E1D-44AD9CDCF7FC}" srcId="{EEAF788D-B76D-40C8-8B94-63C8DC610487}" destId="{FA751AE1-CB10-4108-AD5E-ED0B73D45B26}" srcOrd="1" destOrd="0" parTransId="{E5C4922E-82CB-4A86-BA99-15A809EDA2F1}" sibTransId="{99EE6F69-6692-4513-91CF-D475964D48F4}"/>
    <dgm:cxn modelId="{47DB4A00-E4E7-4B09-9BA4-142ED3A0BEBE}" type="presParOf" srcId="{BB37E67C-BEB8-4BED-BF72-B9384B3746CA}" destId="{2724AC6B-6F9C-4E48-96FA-A6B39CE72EC8}" srcOrd="0" destOrd="0" presId="urn:microsoft.com/office/officeart/2005/8/layout/radial2"/>
    <dgm:cxn modelId="{112566E1-C248-4B62-81E4-1B173D078F4F}" type="presParOf" srcId="{2724AC6B-6F9C-4E48-96FA-A6B39CE72EC8}" destId="{2B1EBF91-BE1C-4866-AB78-DF1248D3353C}" srcOrd="0" destOrd="0" presId="urn:microsoft.com/office/officeart/2005/8/layout/radial2"/>
    <dgm:cxn modelId="{3714A834-0E6A-4FAA-B89B-71FDF1FA243D}" type="presParOf" srcId="{2B1EBF91-BE1C-4866-AB78-DF1248D3353C}" destId="{EFE30BC9-144E-4FDF-8E8D-C1A4F3922F8B}" srcOrd="0" destOrd="0" presId="urn:microsoft.com/office/officeart/2005/8/layout/radial2"/>
    <dgm:cxn modelId="{B6B55E19-A365-4E9B-8300-ADD5D97D8EDB}" type="presParOf" srcId="{2B1EBF91-BE1C-4866-AB78-DF1248D3353C}" destId="{6F2C2CD0-19A9-49FA-9E81-69E66FD3B197}" srcOrd="1" destOrd="0" presId="urn:microsoft.com/office/officeart/2005/8/layout/radial2"/>
    <dgm:cxn modelId="{63D452BE-F3E0-417B-90E2-7D6242C1DE65}" type="presParOf" srcId="{2724AC6B-6F9C-4E48-96FA-A6B39CE72EC8}" destId="{0F0D1641-82BF-4B0D-8FB5-BA72449BC517}" srcOrd="1" destOrd="0" presId="urn:microsoft.com/office/officeart/2005/8/layout/radial2"/>
    <dgm:cxn modelId="{F51C45F2-E126-47A1-BB1D-C073DD17FF6A}" type="presParOf" srcId="{2724AC6B-6F9C-4E48-96FA-A6B39CE72EC8}" destId="{F5C57C9B-3A2D-4485-BEA5-61E5E303C080}" srcOrd="2" destOrd="0" presId="urn:microsoft.com/office/officeart/2005/8/layout/radial2"/>
    <dgm:cxn modelId="{AD3AA885-8FC9-41FC-8395-6C53992039BB}" type="presParOf" srcId="{F5C57C9B-3A2D-4485-BEA5-61E5E303C080}" destId="{D4E200EB-4528-4142-9742-E0A5242B6A3A}" srcOrd="0" destOrd="0" presId="urn:microsoft.com/office/officeart/2005/8/layout/radial2"/>
    <dgm:cxn modelId="{00CA6BBD-9CAE-4F7A-A5B2-8758A8E4374B}" type="presParOf" srcId="{F5C57C9B-3A2D-4485-BEA5-61E5E303C080}" destId="{80524285-1E8A-4AA6-B1AF-34F729826524}" srcOrd="1" destOrd="0" presId="urn:microsoft.com/office/officeart/2005/8/layout/radial2"/>
    <dgm:cxn modelId="{53C0163B-321D-4DB8-A07B-34D96C6E11F0}" type="presParOf" srcId="{2724AC6B-6F9C-4E48-96FA-A6B39CE72EC8}" destId="{42C2682D-D378-4474-9C7A-9C42F17335DF}" srcOrd="3" destOrd="0" presId="urn:microsoft.com/office/officeart/2005/8/layout/radial2"/>
    <dgm:cxn modelId="{23C7DEC0-C562-493D-AEEB-A7C3D78D08E6}" type="presParOf" srcId="{2724AC6B-6F9C-4E48-96FA-A6B39CE72EC8}" destId="{05374399-9E4F-48D8-80CF-2D6846612590}" srcOrd="4" destOrd="0" presId="urn:microsoft.com/office/officeart/2005/8/layout/radial2"/>
    <dgm:cxn modelId="{6E75A662-3422-414E-A904-C03037541F07}" type="presParOf" srcId="{05374399-9E4F-48D8-80CF-2D6846612590}" destId="{F7214C70-84B2-463B-B5C3-E716497E05DA}" srcOrd="0" destOrd="0" presId="urn:microsoft.com/office/officeart/2005/8/layout/radial2"/>
    <dgm:cxn modelId="{BC601032-EF8B-45EA-B85B-CDF5BA62825B}" type="presParOf" srcId="{05374399-9E4F-48D8-80CF-2D6846612590}" destId="{A3FFDDAB-9E5E-4D72-AA9A-5D9F89B50594}" srcOrd="1" destOrd="0" presId="urn:microsoft.com/office/officeart/2005/8/layout/radial2"/>
    <dgm:cxn modelId="{6563E635-6681-43DC-A4D6-EAF3BA22A9D2}" type="presParOf" srcId="{2724AC6B-6F9C-4E48-96FA-A6B39CE72EC8}" destId="{65CE5C12-624F-496C-9733-0588E0D26016}" srcOrd="5" destOrd="0" presId="urn:microsoft.com/office/officeart/2005/8/layout/radial2"/>
    <dgm:cxn modelId="{7E4F59C0-D84D-4443-9441-6F40D1E2E432}" type="presParOf" srcId="{2724AC6B-6F9C-4E48-96FA-A6B39CE72EC8}" destId="{3217ACE1-9E0A-4B3F-A29B-7FA2A86832DC}" srcOrd="6" destOrd="0" presId="urn:microsoft.com/office/officeart/2005/8/layout/radial2"/>
    <dgm:cxn modelId="{A28D1A1D-29A6-4F0B-8BF4-E122F3265E84}" type="presParOf" srcId="{3217ACE1-9E0A-4B3F-A29B-7FA2A86832DC}" destId="{21A749B3-D67F-471B-9ACE-7C22B851A9A8}" srcOrd="0" destOrd="0" presId="urn:microsoft.com/office/officeart/2005/8/layout/radial2"/>
    <dgm:cxn modelId="{D965F559-5525-4F5A-B08B-C1B8165EEC72}" type="presParOf" srcId="{3217ACE1-9E0A-4B3F-A29B-7FA2A86832DC}" destId="{18A6260B-21DE-4243-8C26-B150C56190E3}" srcOrd="1" destOrd="0" presId="urn:microsoft.com/office/officeart/2005/8/layout/radial2"/>
    <dgm:cxn modelId="{1EA808DB-20DB-4F3B-A353-4E90D8B5F4F7}" type="presParOf" srcId="{2724AC6B-6F9C-4E48-96FA-A6B39CE72EC8}" destId="{85E4519E-9D94-4998-9923-B70F3568B6BA}" srcOrd="7" destOrd="0" presId="urn:microsoft.com/office/officeart/2005/8/layout/radial2"/>
    <dgm:cxn modelId="{6700721B-8D4E-4CE5-AD4D-B4B28D95F533}" type="presParOf" srcId="{2724AC6B-6F9C-4E48-96FA-A6B39CE72EC8}" destId="{C7111D33-D30D-4877-BEA9-86EAD0FA8F44}" srcOrd="8" destOrd="0" presId="urn:microsoft.com/office/officeart/2005/8/layout/radial2"/>
    <dgm:cxn modelId="{52131ED5-F31B-4953-A647-B4C000EDD02F}" type="presParOf" srcId="{C7111D33-D30D-4877-BEA9-86EAD0FA8F44}" destId="{03D5A144-0296-49F6-AC00-3E835AA88E05}" srcOrd="0" destOrd="0" presId="urn:microsoft.com/office/officeart/2005/8/layout/radial2"/>
    <dgm:cxn modelId="{33CF9584-F661-4C19-B8D8-DCFD89A607D8}" type="presParOf" srcId="{C7111D33-D30D-4877-BEA9-86EAD0FA8F44}" destId="{CF31C016-888F-4291-84A2-3011CDD75371}" srcOrd="1" destOrd="0" presId="urn:microsoft.com/office/officeart/2005/8/layout/radial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4AD7361-6B3C-4F1C-B3A2-031A8C90B69F}"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zh-CN" altLang="en-US"/>
        </a:p>
      </dgm:t>
    </dgm:pt>
    <dgm:pt modelId="{862743ED-8056-4011-9BDD-476DEEECEB70}">
      <dgm:prSet phldrT="[文本]">
        <dgm:style>
          <a:lnRef idx="1">
            <a:schemeClr val="accent5"/>
          </a:lnRef>
          <a:fillRef idx="2">
            <a:schemeClr val="accent5"/>
          </a:fillRef>
          <a:effectRef idx="1">
            <a:schemeClr val="accent5"/>
          </a:effectRef>
          <a:fontRef idx="minor">
            <a:schemeClr val="dk1"/>
          </a:fontRef>
        </dgm:style>
      </dgm:prSet>
      <dgm:spPr/>
      <dgm:t>
        <a:bodyPr/>
        <a:lstStyle/>
        <a:p>
          <a:r>
            <a:rPr lang="zh-CN" altLang="en-US" dirty="0" smtClean="0"/>
            <a:t>基本原则</a:t>
          </a:r>
          <a:endParaRPr lang="zh-CN" altLang="en-US" dirty="0"/>
        </a:p>
      </dgm:t>
    </dgm:pt>
    <dgm:pt modelId="{75C21A5B-C61C-49C4-BCAE-228E3718DE38}" type="parTrans" cxnId="{60A37C21-260E-4FCD-9ECA-5F42C9814B50}">
      <dgm:prSet/>
      <dgm:spPr/>
      <dgm:t>
        <a:bodyPr/>
        <a:lstStyle/>
        <a:p>
          <a:endParaRPr lang="zh-CN" altLang="en-US"/>
        </a:p>
      </dgm:t>
    </dgm:pt>
    <dgm:pt modelId="{56C48818-2CAE-4A52-9FE7-C0196554262E}" type="sibTrans" cxnId="{60A37C21-260E-4FCD-9ECA-5F42C9814B50}">
      <dgm:prSet/>
      <dgm:spPr/>
      <dgm:t>
        <a:bodyPr/>
        <a:lstStyle/>
        <a:p>
          <a:endParaRPr lang="zh-CN" altLang="en-US"/>
        </a:p>
      </dgm:t>
    </dgm:pt>
    <dgm:pt modelId="{4A506E4C-A794-4092-A76E-584936D8F2B0}">
      <dgm:prSet phldrT="[文本]">
        <dgm:style>
          <a:lnRef idx="1">
            <a:schemeClr val="accent3"/>
          </a:lnRef>
          <a:fillRef idx="2">
            <a:schemeClr val="accent3"/>
          </a:fillRef>
          <a:effectRef idx="1">
            <a:schemeClr val="accent3"/>
          </a:effectRef>
          <a:fontRef idx="minor">
            <a:schemeClr val="dk1"/>
          </a:fontRef>
        </dgm:style>
      </dgm:prSet>
      <dgm:spPr/>
      <dgm:t>
        <a:bodyPr/>
        <a:lstStyle/>
        <a:p>
          <a:r>
            <a:rPr lang="zh-CN" altLang="en-US" dirty="0" smtClean="0"/>
            <a:t>保护优先</a:t>
          </a:r>
          <a:endParaRPr lang="zh-CN" altLang="en-US" dirty="0"/>
        </a:p>
      </dgm:t>
    </dgm:pt>
    <dgm:pt modelId="{6F77E5FF-0AA3-4A7D-961E-B69809EE4D35}" type="parTrans" cxnId="{B2B98014-6302-4746-BF31-AFFE92AA39F6}">
      <dgm:prSet/>
      <dgm:spPr/>
      <dgm:t>
        <a:bodyPr/>
        <a:lstStyle/>
        <a:p>
          <a:endParaRPr lang="zh-CN" altLang="en-US"/>
        </a:p>
      </dgm:t>
    </dgm:pt>
    <dgm:pt modelId="{F5687F11-CD85-4345-93FC-0BE6C2823464}" type="sibTrans" cxnId="{B2B98014-6302-4746-BF31-AFFE92AA39F6}">
      <dgm:prSet/>
      <dgm:spPr/>
      <dgm:t>
        <a:bodyPr/>
        <a:lstStyle/>
        <a:p>
          <a:endParaRPr lang="zh-CN" altLang="en-US"/>
        </a:p>
      </dgm:t>
    </dgm:pt>
    <dgm:pt modelId="{F1A99422-8FA5-4B15-9397-B05DD2DA8A07}">
      <dgm:prSet phldrT="[文本]">
        <dgm:style>
          <a:lnRef idx="1">
            <a:schemeClr val="accent3"/>
          </a:lnRef>
          <a:fillRef idx="2">
            <a:schemeClr val="accent3"/>
          </a:fillRef>
          <a:effectRef idx="1">
            <a:schemeClr val="accent3"/>
          </a:effectRef>
          <a:fontRef idx="minor">
            <a:schemeClr val="dk1"/>
          </a:fontRef>
        </dgm:style>
      </dgm:prSet>
      <dgm:spPr/>
      <dgm:t>
        <a:bodyPr/>
        <a:lstStyle/>
        <a:p>
          <a:r>
            <a:rPr lang="zh-CN" altLang="en-US" dirty="0" smtClean="0"/>
            <a:t>公众参与</a:t>
          </a:r>
          <a:endParaRPr lang="zh-CN" altLang="en-US" dirty="0"/>
        </a:p>
      </dgm:t>
    </dgm:pt>
    <dgm:pt modelId="{44D78F13-E846-4D84-BB01-BB5B0FC888BE}" type="parTrans" cxnId="{DD8EC307-9614-4F28-8F1D-D532FC40B667}">
      <dgm:prSet/>
      <dgm:spPr/>
      <dgm:t>
        <a:bodyPr/>
        <a:lstStyle/>
        <a:p>
          <a:endParaRPr lang="zh-CN" altLang="en-US"/>
        </a:p>
      </dgm:t>
    </dgm:pt>
    <dgm:pt modelId="{0C6A4558-6ADA-4BA9-BF9D-B94FC1B7A28E}" type="sibTrans" cxnId="{DD8EC307-9614-4F28-8F1D-D532FC40B667}">
      <dgm:prSet/>
      <dgm:spPr/>
      <dgm:t>
        <a:bodyPr/>
        <a:lstStyle/>
        <a:p>
          <a:endParaRPr lang="zh-CN" altLang="en-US"/>
        </a:p>
      </dgm:t>
    </dgm:pt>
    <dgm:pt modelId="{C3A32A21-3C6F-4768-9B0A-05882989053B}">
      <dgm:prSet phldrT="[文本]" phldr="1"/>
      <dgm:spPr/>
      <dgm:t>
        <a:bodyPr/>
        <a:lstStyle/>
        <a:p>
          <a:endParaRPr lang="zh-CN" altLang="en-US" dirty="0"/>
        </a:p>
      </dgm:t>
    </dgm:pt>
    <dgm:pt modelId="{CA5EC0BF-F1EA-4F54-95B5-12981EE55C62}" type="parTrans" cxnId="{97D9A2B9-3C3B-4FB3-876A-2670564B61E7}">
      <dgm:prSet/>
      <dgm:spPr/>
      <dgm:t>
        <a:bodyPr/>
        <a:lstStyle/>
        <a:p>
          <a:endParaRPr lang="zh-CN" altLang="en-US"/>
        </a:p>
      </dgm:t>
    </dgm:pt>
    <dgm:pt modelId="{97755C44-3E4B-4C94-AD41-C6B0E1AC3573}" type="sibTrans" cxnId="{97D9A2B9-3C3B-4FB3-876A-2670564B61E7}">
      <dgm:prSet/>
      <dgm:spPr/>
      <dgm:t>
        <a:bodyPr/>
        <a:lstStyle/>
        <a:p>
          <a:endParaRPr lang="zh-CN" altLang="en-US"/>
        </a:p>
      </dgm:t>
    </dgm:pt>
    <dgm:pt modelId="{6D4B6354-ABB8-42D7-A6B3-9D31BCE752DE}">
      <dgm:prSet phldrT="[文本]" phldr="1"/>
      <dgm:spPr/>
      <dgm:t>
        <a:bodyPr/>
        <a:lstStyle/>
        <a:p>
          <a:endParaRPr lang="zh-CN" altLang="en-US" dirty="0"/>
        </a:p>
      </dgm:t>
    </dgm:pt>
    <dgm:pt modelId="{7ADF3F02-5DAA-4023-AACA-EA7A761A896D}" type="parTrans" cxnId="{5DEF353C-152C-442B-A7A0-77E67B87FEFB}">
      <dgm:prSet/>
      <dgm:spPr/>
      <dgm:t>
        <a:bodyPr/>
        <a:lstStyle/>
        <a:p>
          <a:endParaRPr lang="zh-CN" altLang="en-US"/>
        </a:p>
      </dgm:t>
    </dgm:pt>
    <dgm:pt modelId="{B162453E-03A4-4A9A-8547-EA24D3766AEF}" type="sibTrans" cxnId="{5DEF353C-152C-442B-A7A0-77E67B87FEFB}">
      <dgm:prSet/>
      <dgm:spPr/>
      <dgm:t>
        <a:bodyPr/>
        <a:lstStyle/>
        <a:p>
          <a:endParaRPr lang="zh-CN" altLang="en-US"/>
        </a:p>
      </dgm:t>
    </dgm:pt>
    <dgm:pt modelId="{531A1D81-19DE-43F8-BC8B-A93454CA02C5}">
      <dgm:prSet phldrT="[文本]" phldr="1"/>
      <dgm:spPr/>
      <dgm:t>
        <a:bodyPr/>
        <a:lstStyle/>
        <a:p>
          <a:endParaRPr lang="zh-CN" altLang="en-US" dirty="0"/>
        </a:p>
      </dgm:t>
    </dgm:pt>
    <dgm:pt modelId="{E96A7B15-AC47-4750-9A40-024C57BC3837}" type="parTrans" cxnId="{62FFFF6D-226C-4C83-8275-2904D2762A33}">
      <dgm:prSet/>
      <dgm:spPr/>
      <dgm:t>
        <a:bodyPr/>
        <a:lstStyle/>
        <a:p>
          <a:endParaRPr lang="zh-CN" altLang="en-US"/>
        </a:p>
      </dgm:t>
    </dgm:pt>
    <dgm:pt modelId="{3CB91837-D67E-4C71-A708-C80E60FFCCD4}" type="sibTrans" cxnId="{62FFFF6D-226C-4C83-8275-2904D2762A33}">
      <dgm:prSet/>
      <dgm:spPr/>
      <dgm:t>
        <a:bodyPr/>
        <a:lstStyle/>
        <a:p>
          <a:endParaRPr lang="zh-CN" altLang="en-US"/>
        </a:p>
      </dgm:t>
    </dgm:pt>
    <dgm:pt modelId="{FFD55A80-FFE8-4870-BEA4-0D672E9D8AB3}">
      <dgm:prSet phldrT="[文本]" phldr="1"/>
      <dgm:spPr/>
      <dgm:t>
        <a:bodyPr/>
        <a:lstStyle/>
        <a:p>
          <a:endParaRPr lang="zh-CN" altLang="en-US" dirty="0"/>
        </a:p>
      </dgm:t>
    </dgm:pt>
    <dgm:pt modelId="{B07FDDF2-5A87-4441-8C46-1D56CA47AD04}" type="parTrans" cxnId="{C04AD78A-DD08-4888-B5CA-16BDCBB3E802}">
      <dgm:prSet/>
      <dgm:spPr/>
      <dgm:t>
        <a:bodyPr/>
        <a:lstStyle/>
        <a:p>
          <a:endParaRPr lang="zh-CN" altLang="en-US"/>
        </a:p>
      </dgm:t>
    </dgm:pt>
    <dgm:pt modelId="{69A67B05-5DE7-44A7-899D-A7660FF9A67C}" type="sibTrans" cxnId="{C04AD78A-DD08-4888-B5CA-16BDCBB3E802}">
      <dgm:prSet/>
      <dgm:spPr/>
      <dgm:t>
        <a:bodyPr/>
        <a:lstStyle/>
        <a:p>
          <a:endParaRPr lang="zh-CN" altLang="en-US"/>
        </a:p>
      </dgm:t>
    </dgm:pt>
    <dgm:pt modelId="{F53E624D-081F-4131-8656-E5DC593E2A7A}">
      <dgm:prSet phldrT="[文本]" phldr="1"/>
      <dgm:spPr/>
      <dgm:t>
        <a:bodyPr/>
        <a:lstStyle/>
        <a:p>
          <a:endParaRPr lang="zh-CN" altLang="en-US" dirty="0"/>
        </a:p>
      </dgm:t>
    </dgm:pt>
    <dgm:pt modelId="{6E6DB3DE-0C22-47FA-B449-B0D175D97595}" type="parTrans" cxnId="{C28E5B07-A6B2-4A99-8EA9-1DAA42C22A16}">
      <dgm:prSet/>
      <dgm:spPr/>
      <dgm:t>
        <a:bodyPr/>
        <a:lstStyle/>
        <a:p>
          <a:endParaRPr lang="zh-CN" altLang="en-US"/>
        </a:p>
      </dgm:t>
    </dgm:pt>
    <dgm:pt modelId="{42BA1411-711A-4B7C-9575-4F59E5B28F39}" type="sibTrans" cxnId="{C28E5B07-A6B2-4A99-8EA9-1DAA42C22A16}">
      <dgm:prSet/>
      <dgm:spPr/>
      <dgm:t>
        <a:bodyPr/>
        <a:lstStyle/>
        <a:p>
          <a:endParaRPr lang="zh-CN" altLang="en-US"/>
        </a:p>
      </dgm:t>
    </dgm:pt>
    <dgm:pt modelId="{2E54D1CF-2874-48F9-9CB1-9F7E4055B741}">
      <dgm:prSet/>
      <dgm:spPr/>
      <dgm:t>
        <a:bodyPr/>
        <a:lstStyle/>
        <a:p>
          <a:endParaRPr lang="zh-CN" altLang="en-US" dirty="0"/>
        </a:p>
      </dgm:t>
    </dgm:pt>
    <dgm:pt modelId="{1669802D-F081-4A23-8283-B7EC1C75EA27}" type="parTrans" cxnId="{3552A83E-D837-4CDA-A23F-DF349EABAE3B}">
      <dgm:prSet/>
      <dgm:spPr/>
      <dgm:t>
        <a:bodyPr/>
        <a:lstStyle/>
        <a:p>
          <a:endParaRPr lang="zh-CN" altLang="en-US"/>
        </a:p>
      </dgm:t>
    </dgm:pt>
    <dgm:pt modelId="{F92B9AB2-3F32-4973-B654-5C70C09F71EF}" type="sibTrans" cxnId="{3552A83E-D837-4CDA-A23F-DF349EABAE3B}">
      <dgm:prSet/>
      <dgm:spPr/>
      <dgm:t>
        <a:bodyPr/>
        <a:lstStyle/>
        <a:p>
          <a:endParaRPr lang="zh-CN" altLang="en-US"/>
        </a:p>
      </dgm:t>
    </dgm:pt>
    <dgm:pt modelId="{B69D3AD8-F1F9-456F-878E-F628B62CAA05}">
      <dgm:prSet phldrT="[文本]" phldr="1"/>
      <dgm:spPr/>
      <dgm:t>
        <a:bodyPr/>
        <a:lstStyle/>
        <a:p>
          <a:endParaRPr lang="zh-CN" altLang="en-US" dirty="0"/>
        </a:p>
      </dgm:t>
    </dgm:pt>
    <dgm:pt modelId="{E6198F95-87FC-432F-971A-A5BEDDAD16BB}" type="parTrans" cxnId="{2B46B31D-24F1-4626-8CAB-F46FB48A964D}">
      <dgm:prSet/>
      <dgm:spPr/>
      <dgm:t>
        <a:bodyPr/>
        <a:lstStyle/>
        <a:p>
          <a:endParaRPr lang="zh-CN" altLang="en-US"/>
        </a:p>
      </dgm:t>
    </dgm:pt>
    <dgm:pt modelId="{8FBE5214-9E25-4743-963F-DB396D0C330A}" type="sibTrans" cxnId="{2B46B31D-24F1-4626-8CAB-F46FB48A964D}">
      <dgm:prSet/>
      <dgm:spPr/>
      <dgm:t>
        <a:bodyPr/>
        <a:lstStyle/>
        <a:p>
          <a:endParaRPr lang="zh-CN" altLang="en-US"/>
        </a:p>
      </dgm:t>
    </dgm:pt>
    <dgm:pt modelId="{2AD06B6B-0477-4D9C-B0F5-769AE9994C18}">
      <dgm:prSet phldrT="[文本]" phldr="1"/>
      <dgm:spPr/>
      <dgm:t>
        <a:bodyPr/>
        <a:lstStyle/>
        <a:p>
          <a:endParaRPr lang="zh-CN" altLang="en-US" dirty="0"/>
        </a:p>
      </dgm:t>
    </dgm:pt>
    <dgm:pt modelId="{7976AE2D-7B7A-4406-BC35-6E5367443106}" type="parTrans" cxnId="{431B43BE-D092-4A0A-B849-5C5DF128CE87}">
      <dgm:prSet/>
      <dgm:spPr/>
      <dgm:t>
        <a:bodyPr/>
        <a:lstStyle/>
        <a:p>
          <a:endParaRPr lang="zh-CN" altLang="en-US"/>
        </a:p>
      </dgm:t>
    </dgm:pt>
    <dgm:pt modelId="{2D712047-625D-4D50-A27D-C565CA0A574F}" type="sibTrans" cxnId="{431B43BE-D092-4A0A-B849-5C5DF128CE87}">
      <dgm:prSet/>
      <dgm:spPr/>
      <dgm:t>
        <a:bodyPr/>
        <a:lstStyle/>
        <a:p>
          <a:endParaRPr lang="zh-CN" altLang="en-US"/>
        </a:p>
      </dgm:t>
    </dgm:pt>
    <dgm:pt modelId="{82B745D1-76B7-4A77-BBD3-F50E5A05E78B}">
      <dgm:prSet phldrT="[文本]" phldr="1"/>
      <dgm:spPr/>
      <dgm:t>
        <a:bodyPr/>
        <a:lstStyle/>
        <a:p>
          <a:endParaRPr lang="zh-CN" altLang="en-US" dirty="0"/>
        </a:p>
      </dgm:t>
    </dgm:pt>
    <dgm:pt modelId="{2297903E-F431-4FE8-805A-F6CC699BE88E}" type="parTrans" cxnId="{4AF21E1C-E792-408B-B1ED-7774B5F30A14}">
      <dgm:prSet/>
      <dgm:spPr/>
      <dgm:t>
        <a:bodyPr/>
        <a:lstStyle/>
        <a:p>
          <a:endParaRPr lang="zh-CN" altLang="en-US"/>
        </a:p>
      </dgm:t>
    </dgm:pt>
    <dgm:pt modelId="{DAD64D05-CC8E-478E-A7EB-BAFE7D2B24BF}" type="sibTrans" cxnId="{4AF21E1C-E792-408B-B1ED-7774B5F30A14}">
      <dgm:prSet/>
      <dgm:spPr/>
      <dgm:t>
        <a:bodyPr/>
        <a:lstStyle/>
        <a:p>
          <a:endParaRPr lang="zh-CN" altLang="en-US"/>
        </a:p>
      </dgm:t>
    </dgm:pt>
    <dgm:pt modelId="{61D785DB-E82C-490E-B5D2-1A5AF694C791}" type="pres">
      <dgm:prSet presAssocID="{F4AD7361-6B3C-4F1C-B3A2-031A8C90B69F}" presName="Name0" presStyleCnt="0">
        <dgm:presLayoutVars>
          <dgm:chMax val="1"/>
          <dgm:dir/>
          <dgm:animLvl val="ctr"/>
          <dgm:resizeHandles val="exact"/>
        </dgm:presLayoutVars>
      </dgm:prSet>
      <dgm:spPr/>
      <dgm:t>
        <a:bodyPr/>
        <a:lstStyle/>
        <a:p>
          <a:endParaRPr lang="zh-CN" altLang="en-US"/>
        </a:p>
      </dgm:t>
    </dgm:pt>
    <dgm:pt modelId="{11B28632-98F2-40C1-87F1-B9CF2B1D4817}" type="pres">
      <dgm:prSet presAssocID="{862743ED-8056-4011-9BDD-476DEEECEB70}" presName="centerShape" presStyleLbl="node0" presStyleIdx="0" presStyleCnt="1"/>
      <dgm:spPr/>
      <dgm:t>
        <a:bodyPr/>
        <a:lstStyle/>
        <a:p>
          <a:endParaRPr lang="zh-CN" altLang="en-US"/>
        </a:p>
      </dgm:t>
    </dgm:pt>
    <dgm:pt modelId="{F24F2C2F-9E36-460C-A8B8-CBF59B242F32}" type="pres">
      <dgm:prSet presAssocID="{4A506E4C-A794-4092-A76E-584936D8F2B0}" presName="node" presStyleLbl="node1" presStyleIdx="0" presStyleCnt="2">
        <dgm:presLayoutVars>
          <dgm:bulletEnabled val="1"/>
        </dgm:presLayoutVars>
      </dgm:prSet>
      <dgm:spPr/>
      <dgm:t>
        <a:bodyPr/>
        <a:lstStyle/>
        <a:p>
          <a:endParaRPr lang="zh-CN" altLang="en-US"/>
        </a:p>
      </dgm:t>
    </dgm:pt>
    <dgm:pt modelId="{D3591C33-6652-4AA4-AE0F-62907A8587BF}" type="pres">
      <dgm:prSet presAssocID="{4A506E4C-A794-4092-A76E-584936D8F2B0}" presName="dummy" presStyleCnt="0"/>
      <dgm:spPr/>
    </dgm:pt>
    <dgm:pt modelId="{C5DCD1CC-5260-4EB8-9A49-BF27FF9F5D30}" type="pres">
      <dgm:prSet presAssocID="{F5687F11-CD85-4345-93FC-0BE6C2823464}" presName="sibTrans" presStyleLbl="sibTrans2D1" presStyleIdx="0" presStyleCnt="2" custScaleX="109755"/>
      <dgm:spPr/>
      <dgm:t>
        <a:bodyPr/>
        <a:lstStyle/>
        <a:p>
          <a:endParaRPr lang="zh-CN" altLang="en-US"/>
        </a:p>
      </dgm:t>
    </dgm:pt>
    <dgm:pt modelId="{A9505174-6354-44CB-B25B-D8693D2E6DE3}" type="pres">
      <dgm:prSet presAssocID="{F1A99422-8FA5-4B15-9397-B05DD2DA8A07}" presName="node" presStyleLbl="node1" presStyleIdx="1" presStyleCnt="2" custRadScaleRad="98602" custRadScaleInc="-5745">
        <dgm:presLayoutVars>
          <dgm:bulletEnabled val="1"/>
        </dgm:presLayoutVars>
      </dgm:prSet>
      <dgm:spPr/>
      <dgm:t>
        <a:bodyPr/>
        <a:lstStyle/>
        <a:p>
          <a:endParaRPr lang="zh-CN" altLang="en-US"/>
        </a:p>
      </dgm:t>
    </dgm:pt>
    <dgm:pt modelId="{72F2D694-7260-4D42-9014-E91E94950E8A}" type="pres">
      <dgm:prSet presAssocID="{F1A99422-8FA5-4B15-9397-B05DD2DA8A07}" presName="dummy" presStyleCnt="0"/>
      <dgm:spPr/>
    </dgm:pt>
    <dgm:pt modelId="{206021B8-5255-40BF-9823-3656CCEE5AB0}" type="pres">
      <dgm:prSet presAssocID="{0C6A4558-6ADA-4BA9-BF9D-B94FC1B7A28E}" presName="sibTrans" presStyleLbl="sibTrans2D1" presStyleIdx="1" presStyleCnt="2" custScaleX="113841" custScaleY="98637"/>
      <dgm:spPr/>
      <dgm:t>
        <a:bodyPr/>
        <a:lstStyle/>
        <a:p>
          <a:endParaRPr lang="zh-CN" altLang="en-US"/>
        </a:p>
      </dgm:t>
    </dgm:pt>
  </dgm:ptLst>
  <dgm:cxnLst>
    <dgm:cxn modelId="{E056B8D8-D029-4D45-B6D1-B5A966FDAD6B}" type="presOf" srcId="{F4AD7361-6B3C-4F1C-B3A2-031A8C90B69F}" destId="{61D785DB-E82C-490E-B5D2-1A5AF694C791}" srcOrd="0" destOrd="0" presId="urn:microsoft.com/office/officeart/2005/8/layout/radial6"/>
    <dgm:cxn modelId="{9B8D57F3-D4FF-471A-A46E-184BAB60A68F}" type="presOf" srcId="{0C6A4558-6ADA-4BA9-BF9D-B94FC1B7A28E}" destId="{206021B8-5255-40BF-9823-3656CCEE5AB0}" srcOrd="0" destOrd="0" presId="urn:microsoft.com/office/officeart/2005/8/layout/radial6"/>
    <dgm:cxn modelId="{60A37C21-260E-4FCD-9ECA-5F42C9814B50}" srcId="{F4AD7361-6B3C-4F1C-B3A2-031A8C90B69F}" destId="{862743ED-8056-4011-9BDD-476DEEECEB70}" srcOrd="0" destOrd="0" parTransId="{75C21A5B-C61C-49C4-BCAE-228E3718DE38}" sibTransId="{56C48818-2CAE-4A52-9FE7-C0196554262E}"/>
    <dgm:cxn modelId="{755BF7A1-620F-4A4C-A021-FEB7F025B772}" type="presOf" srcId="{F5687F11-CD85-4345-93FC-0BE6C2823464}" destId="{C5DCD1CC-5260-4EB8-9A49-BF27FF9F5D30}" srcOrd="0" destOrd="0" presId="urn:microsoft.com/office/officeart/2005/8/layout/radial6"/>
    <dgm:cxn modelId="{5DEF353C-152C-442B-A7A0-77E67B87FEFB}" srcId="{C3A32A21-3C6F-4768-9B0A-05882989053B}" destId="{6D4B6354-ABB8-42D7-A6B3-9D31BCE752DE}" srcOrd="0" destOrd="0" parTransId="{7ADF3F02-5DAA-4023-AACA-EA7A761A896D}" sibTransId="{B162453E-03A4-4A9A-8547-EA24D3766AEF}"/>
    <dgm:cxn modelId="{431B43BE-D092-4A0A-B849-5C5DF128CE87}" srcId="{F4AD7361-6B3C-4F1C-B3A2-031A8C90B69F}" destId="{2AD06B6B-0477-4D9C-B0F5-769AE9994C18}" srcOrd="6" destOrd="0" parTransId="{7976AE2D-7B7A-4406-BC35-6E5367443106}" sibTransId="{2D712047-625D-4D50-A27D-C565CA0A574F}"/>
    <dgm:cxn modelId="{97D9A2B9-3C3B-4FB3-876A-2670564B61E7}" srcId="{F4AD7361-6B3C-4F1C-B3A2-031A8C90B69F}" destId="{C3A32A21-3C6F-4768-9B0A-05882989053B}" srcOrd="1" destOrd="0" parTransId="{CA5EC0BF-F1EA-4F54-95B5-12981EE55C62}" sibTransId="{97755C44-3E4B-4C94-AD41-C6B0E1AC3573}"/>
    <dgm:cxn modelId="{C04AD78A-DD08-4888-B5CA-16BDCBB3E802}" srcId="{F4AD7361-6B3C-4F1C-B3A2-031A8C90B69F}" destId="{FFD55A80-FFE8-4870-BEA4-0D672E9D8AB3}" srcOrd="2" destOrd="0" parTransId="{B07FDDF2-5A87-4441-8C46-1D56CA47AD04}" sibTransId="{69A67B05-5DE7-44A7-899D-A7660FF9A67C}"/>
    <dgm:cxn modelId="{C28E5B07-A6B2-4A99-8EA9-1DAA42C22A16}" srcId="{F4AD7361-6B3C-4F1C-B3A2-031A8C90B69F}" destId="{F53E624D-081F-4131-8656-E5DC593E2A7A}" srcOrd="3" destOrd="0" parTransId="{6E6DB3DE-0C22-47FA-B449-B0D175D97595}" sibTransId="{42BA1411-711A-4B7C-9575-4F59E5B28F39}"/>
    <dgm:cxn modelId="{2B46B31D-24F1-4626-8CAB-F46FB48A964D}" srcId="{F4AD7361-6B3C-4F1C-B3A2-031A8C90B69F}" destId="{B69D3AD8-F1F9-456F-878E-F628B62CAA05}" srcOrd="5" destOrd="0" parTransId="{E6198F95-87FC-432F-971A-A5BEDDAD16BB}" sibTransId="{8FBE5214-9E25-4743-963F-DB396D0C330A}"/>
    <dgm:cxn modelId="{44A49F2C-5019-4CF6-AAF4-2D38285EF22B}" type="presOf" srcId="{862743ED-8056-4011-9BDD-476DEEECEB70}" destId="{11B28632-98F2-40C1-87F1-B9CF2B1D4817}" srcOrd="0" destOrd="0" presId="urn:microsoft.com/office/officeart/2005/8/layout/radial6"/>
    <dgm:cxn modelId="{4AF21E1C-E792-408B-B1ED-7774B5F30A14}" srcId="{F4AD7361-6B3C-4F1C-B3A2-031A8C90B69F}" destId="{82B745D1-76B7-4A77-BBD3-F50E5A05E78B}" srcOrd="7" destOrd="0" parTransId="{2297903E-F431-4FE8-805A-F6CC699BE88E}" sibTransId="{DAD64D05-CC8E-478E-A7EB-BAFE7D2B24BF}"/>
    <dgm:cxn modelId="{DD8EC307-9614-4F28-8F1D-D532FC40B667}" srcId="{862743ED-8056-4011-9BDD-476DEEECEB70}" destId="{F1A99422-8FA5-4B15-9397-B05DD2DA8A07}" srcOrd="1" destOrd="0" parTransId="{44D78F13-E846-4D84-BB01-BB5B0FC888BE}" sibTransId="{0C6A4558-6ADA-4BA9-BF9D-B94FC1B7A28E}"/>
    <dgm:cxn modelId="{F1029A5C-C709-4EDA-81F8-1E744B18B9A9}" type="presOf" srcId="{4A506E4C-A794-4092-A76E-584936D8F2B0}" destId="{F24F2C2F-9E36-460C-A8B8-CBF59B242F32}" srcOrd="0" destOrd="0" presId="urn:microsoft.com/office/officeart/2005/8/layout/radial6"/>
    <dgm:cxn modelId="{62FFFF6D-226C-4C83-8275-2904D2762A33}" srcId="{C3A32A21-3C6F-4768-9B0A-05882989053B}" destId="{531A1D81-19DE-43F8-BC8B-A93454CA02C5}" srcOrd="1" destOrd="0" parTransId="{E96A7B15-AC47-4750-9A40-024C57BC3837}" sibTransId="{3CB91837-D67E-4C71-A708-C80E60FFCCD4}"/>
    <dgm:cxn modelId="{84CDF5B1-283E-427D-8727-963D24E3BBF5}" type="presOf" srcId="{F1A99422-8FA5-4B15-9397-B05DD2DA8A07}" destId="{A9505174-6354-44CB-B25B-D8693D2E6DE3}" srcOrd="0" destOrd="0" presId="urn:microsoft.com/office/officeart/2005/8/layout/radial6"/>
    <dgm:cxn modelId="{3552A83E-D837-4CDA-A23F-DF349EABAE3B}" srcId="{F4AD7361-6B3C-4F1C-B3A2-031A8C90B69F}" destId="{2E54D1CF-2874-48F9-9CB1-9F7E4055B741}" srcOrd="4" destOrd="0" parTransId="{1669802D-F081-4A23-8283-B7EC1C75EA27}" sibTransId="{F92B9AB2-3F32-4973-B654-5C70C09F71EF}"/>
    <dgm:cxn modelId="{B2B98014-6302-4746-BF31-AFFE92AA39F6}" srcId="{862743ED-8056-4011-9BDD-476DEEECEB70}" destId="{4A506E4C-A794-4092-A76E-584936D8F2B0}" srcOrd="0" destOrd="0" parTransId="{6F77E5FF-0AA3-4A7D-961E-B69809EE4D35}" sibTransId="{F5687F11-CD85-4345-93FC-0BE6C2823464}"/>
    <dgm:cxn modelId="{FC97DCE7-3099-4329-8633-8CAFDBC2E966}" type="presParOf" srcId="{61D785DB-E82C-490E-B5D2-1A5AF694C791}" destId="{11B28632-98F2-40C1-87F1-B9CF2B1D4817}" srcOrd="0" destOrd="0" presId="urn:microsoft.com/office/officeart/2005/8/layout/radial6"/>
    <dgm:cxn modelId="{3E41AC64-2E89-41DC-A7E8-29ABC3088779}" type="presParOf" srcId="{61D785DB-E82C-490E-B5D2-1A5AF694C791}" destId="{F24F2C2F-9E36-460C-A8B8-CBF59B242F32}" srcOrd="1" destOrd="0" presId="urn:microsoft.com/office/officeart/2005/8/layout/radial6"/>
    <dgm:cxn modelId="{7B58BB68-D5CC-42C2-A507-C342D0B6BDCC}" type="presParOf" srcId="{61D785DB-E82C-490E-B5D2-1A5AF694C791}" destId="{D3591C33-6652-4AA4-AE0F-62907A8587BF}" srcOrd="2" destOrd="0" presId="urn:microsoft.com/office/officeart/2005/8/layout/radial6"/>
    <dgm:cxn modelId="{2C095DC7-6485-49EA-BEC8-7E93887B410C}" type="presParOf" srcId="{61D785DB-E82C-490E-B5D2-1A5AF694C791}" destId="{C5DCD1CC-5260-4EB8-9A49-BF27FF9F5D30}" srcOrd="3" destOrd="0" presId="urn:microsoft.com/office/officeart/2005/8/layout/radial6"/>
    <dgm:cxn modelId="{9A746799-0579-48BE-A12E-00E60636F7C5}" type="presParOf" srcId="{61D785DB-E82C-490E-B5D2-1A5AF694C791}" destId="{A9505174-6354-44CB-B25B-D8693D2E6DE3}" srcOrd="4" destOrd="0" presId="urn:microsoft.com/office/officeart/2005/8/layout/radial6"/>
    <dgm:cxn modelId="{8DA98BC9-821F-4EA3-9B6D-DF42D6ABA9B9}" type="presParOf" srcId="{61D785DB-E82C-490E-B5D2-1A5AF694C791}" destId="{72F2D694-7260-4D42-9014-E91E94950E8A}" srcOrd="5" destOrd="0" presId="urn:microsoft.com/office/officeart/2005/8/layout/radial6"/>
    <dgm:cxn modelId="{EEF559BA-D82A-48A3-B4C3-1A5B6A1FEAD2}" type="presParOf" srcId="{61D785DB-E82C-490E-B5D2-1A5AF694C791}" destId="{206021B8-5255-40BF-9823-3656CCEE5AB0}" srcOrd="6" destOrd="0" presId="urn:microsoft.com/office/officeart/2005/8/layout/radial6"/>
  </dgm:cxnLst>
  <dgm:bg>
    <a:no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1B050BE-6C42-42C1-96E6-3A0B6243F35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zh-CN" altLang="en-US"/>
        </a:p>
      </dgm:t>
    </dgm:pt>
    <dgm:pt modelId="{A2EBACB1-F4EE-4576-B141-C313BE995374}">
      <dgm:prSet phldrT="[文本]"/>
      <dgm:spPr>
        <a:solidFill>
          <a:srgbClr val="00B050"/>
        </a:solidFill>
        <a:ln>
          <a:solidFill>
            <a:schemeClr val="accent6">
              <a:lumMod val="75000"/>
            </a:schemeClr>
          </a:solidFill>
        </a:ln>
      </dgm:spPr>
      <dgm:t>
        <a:bodyPr/>
        <a:lstStyle/>
        <a:p>
          <a:r>
            <a:rPr lang="zh-CN" dirty="0" smtClean="0"/>
            <a:t>近期目标</a:t>
          </a:r>
          <a:endParaRPr lang="zh-CN" altLang="en-US" dirty="0"/>
        </a:p>
      </dgm:t>
    </dgm:pt>
    <dgm:pt modelId="{C474609F-7568-49FC-BA49-05623E871388}" type="parTrans" cxnId="{D8B80221-F2C9-4BFD-AC3B-7C05F0E00A9A}">
      <dgm:prSet/>
      <dgm:spPr/>
      <dgm:t>
        <a:bodyPr/>
        <a:lstStyle/>
        <a:p>
          <a:endParaRPr lang="zh-CN" altLang="en-US"/>
        </a:p>
      </dgm:t>
    </dgm:pt>
    <dgm:pt modelId="{B37E68C4-0358-4854-BF2A-D5EC5207D23B}" type="sibTrans" cxnId="{D8B80221-F2C9-4BFD-AC3B-7C05F0E00A9A}">
      <dgm:prSet/>
      <dgm:spPr/>
      <dgm:t>
        <a:bodyPr/>
        <a:lstStyle/>
        <a:p>
          <a:endParaRPr lang="zh-CN" altLang="en-US"/>
        </a:p>
      </dgm:t>
    </dgm:pt>
    <dgm:pt modelId="{34D784E8-E9B6-468F-9AF7-9A4EED8BC086}">
      <dgm:prSet phldrT="[文本]"/>
      <dgm:spPr>
        <a:solidFill>
          <a:srgbClr val="92D050">
            <a:alpha val="90000"/>
          </a:srgbClr>
        </a:solidFill>
        <a:ln>
          <a:solidFill>
            <a:srgbClr val="002060">
              <a:alpha val="90000"/>
            </a:srgbClr>
          </a:solidFill>
        </a:ln>
      </dgm:spPr>
      <dgm:t>
        <a:bodyPr/>
        <a:lstStyle/>
        <a:p>
          <a:r>
            <a:rPr lang="zh-CN" b="1" dirty="0" smtClean="0"/>
            <a:t>到</a:t>
          </a:r>
          <a:r>
            <a:rPr lang="en-US" b="1" dirty="0" smtClean="0"/>
            <a:t>2015</a:t>
          </a:r>
          <a:r>
            <a:rPr lang="zh-CN" b="1" dirty="0" smtClean="0"/>
            <a:t>年，力争使重点区域生物多样性下降的趋势得到有效遏制</a:t>
          </a:r>
          <a:endParaRPr lang="zh-CN" altLang="en-US" dirty="0"/>
        </a:p>
      </dgm:t>
    </dgm:pt>
    <dgm:pt modelId="{DF702447-F719-4ED5-9C96-2325FE924242}" type="parTrans" cxnId="{FA3294C8-CBDC-40D7-8C25-11E803392AA3}">
      <dgm:prSet/>
      <dgm:spPr/>
      <dgm:t>
        <a:bodyPr/>
        <a:lstStyle/>
        <a:p>
          <a:endParaRPr lang="zh-CN" altLang="en-US"/>
        </a:p>
      </dgm:t>
    </dgm:pt>
    <dgm:pt modelId="{5C047DBF-9DFB-4511-A672-17550107F08A}" type="sibTrans" cxnId="{FA3294C8-CBDC-40D7-8C25-11E803392AA3}">
      <dgm:prSet/>
      <dgm:spPr/>
      <dgm:t>
        <a:bodyPr/>
        <a:lstStyle/>
        <a:p>
          <a:endParaRPr lang="zh-CN" altLang="en-US"/>
        </a:p>
      </dgm:t>
    </dgm:pt>
    <dgm:pt modelId="{60E8E9EE-19DC-490B-B4C3-890D26948FD0}">
      <dgm:prSet phldrT="[文本]"/>
      <dgm:spPr>
        <a:solidFill>
          <a:srgbClr val="00B050"/>
        </a:solidFill>
        <a:ln>
          <a:solidFill>
            <a:schemeClr val="accent6">
              <a:lumMod val="75000"/>
            </a:schemeClr>
          </a:solidFill>
        </a:ln>
      </dgm:spPr>
      <dgm:t>
        <a:bodyPr/>
        <a:lstStyle/>
        <a:p>
          <a:r>
            <a:rPr lang="zh-CN" dirty="0" smtClean="0"/>
            <a:t>中期目标</a:t>
          </a:r>
          <a:endParaRPr lang="zh-CN" altLang="en-US" dirty="0"/>
        </a:p>
      </dgm:t>
    </dgm:pt>
    <dgm:pt modelId="{1285EBB2-34ED-44A3-8F26-4F3A3E5FAB4E}" type="parTrans" cxnId="{3122D999-2BCB-4401-9803-8995DFE783F4}">
      <dgm:prSet/>
      <dgm:spPr/>
      <dgm:t>
        <a:bodyPr/>
        <a:lstStyle/>
        <a:p>
          <a:endParaRPr lang="zh-CN" altLang="en-US"/>
        </a:p>
      </dgm:t>
    </dgm:pt>
    <dgm:pt modelId="{93A66A2F-272B-42A7-8B8C-665C309B3EC3}" type="sibTrans" cxnId="{3122D999-2BCB-4401-9803-8995DFE783F4}">
      <dgm:prSet/>
      <dgm:spPr/>
      <dgm:t>
        <a:bodyPr/>
        <a:lstStyle/>
        <a:p>
          <a:endParaRPr lang="zh-CN" altLang="en-US"/>
        </a:p>
      </dgm:t>
    </dgm:pt>
    <dgm:pt modelId="{E0D09A5B-0B68-4980-9F8D-E4E726C05301}">
      <dgm:prSet phldrT="[文本]"/>
      <dgm:spPr>
        <a:solidFill>
          <a:srgbClr val="92D050">
            <a:alpha val="90000"/>
          </a:srgbClr>
        </a:solidFill>
        <a:ln>
          <a:solidFill>
            <a:srgbClr val="002060">
              <a:alpha val="90000"/>
            </a:srgbClr>
          </a:solidFill>
        </a:ln>
      </dgm:spPr>
      <dgm:t>
        <a:bodyPr/>
        <a:lstStyle/>
        <a:p>
          <a:r>
            <a:rPr lang="zh-CN" b="1" dirty="0" smtClean="0"/>
            <a:t>到</a:t>
          </a:r>
          <a:r>
            <a:rPr lang="en-US" b="1" dirty="0" smtClean="0"/>
            <a:t>2020</a:t>
          </a:r>
          <a:r>
            <a:rPr lang="zh-CN" b="1" dirty="0" smtClean="0"/>
            <a:t>年，努力使生物多样性的丧失与流失得到基本控制</a:t>
          </a:r>
          <a:endParaRPr lang="zh-CN" altLang="en-US" dirty="0"/>
        </a:p>
      </dgm:t>
    </dgm:pt>
    <dgm:pt modelId="{C2C2E38B-3FD9-4674-8D58-E6A5FB1EF626}" type="parTrans" cxnId="{83787BB1-FF53-4E15-BB66-D2FD31D05CA7}">
      <dgm:prSet/>
      <dgm:spPr/>
      <dgm:t>
        <a:bodyPr/>
        <a:lstStyle/>
        <a:p>
          <a:endParaRPr lang="zh-CN" altLang="en-US"/>
        </a:p>
      </dgm:t>
    </dgm:pt>
    <dgm:pt modelId="{42A620E4-9DDB-46EA-9C17-7A3C75A5935A}" type="sibTrans" cxnId="{83787BB1-FF53-4E15-BB66-D2FD31D05CA7}">
      <dgm:prSet/>
      <dgm:spPr/>
      <dgm:t>
        <a:bodyPr/>
        <a:lstStyle/>
        <a:p>
          <a:endParaRPr lang="zh-CN" altLang="en-US"/>
        </a:p>
      </dgm:t>
    </dgm:pt>
    <dgm:pt modelId="{A1E1BA2B-7BB2-44AD-AEED-352B3569A5E5}">
      <dgm:prSet phldrT="[文本]"/>
      <dgm:spPr>
        <a:solidFill>
          <a:srgbClr val="00B050"/>
        </a:solidFill>
        <a:ln>
          <a:solidFill>
            <a:schemeClr val="accent6">
              <a:lumMod val="75000"/>
            </a:schemeClr>
          </a:solidFill>
        </a:ln>
      </dgm:spPr>
      <dgm:t>
        <a:bodyPr/>
        <a:lstStyle/>
        <a:p>
          <a:r>
            <a:rPr lang="zh-CN" dirty="0" smtClean="0"/>
            <a:t>远景目标</a:t>
          </a:r>
          <a:endParaRPr lang="zh-CN" altLang="en-US" dirty="0"/>
        </a:p>
      </dgm:t>
    </dgm:pt>
    <dgm:pt modelId="{82B265D1-8ADE-4C74-B08B-BC1D214B625D}" type="parTrans" cxnId="{B80C7809-9BE8-4A1B-BD64-B3FA74B4C7A5}">
      <dgm:prSet/>
      <dgm:spPr/>
      <dgm:t>
        <a:bodyPr/>
        <a:lstStyle/>
        <a:p>
          <a:endParaRPr lang="zh-CN" altLang="en-US"/>
        </a:p>
      </dgm:t>
    </dgm:pt>
    <dgm:pt modelId="{CB156B3A-BAAB-4929-BD62-6D4BD6B7C9AD}" type="sibTrans" cxnId="{B80C7809-9BE8-4A1B-BD64-B3FA74B4C7A5}">
      <dgm:prSet/>
      <dgm:spPr/>
      <dgm:t>
        <a:bodyPr/>
        <a:lstStyle/>
        <a:p>
          <a:endParaRPr lang="zh-CN" altLang="en-US"/>
        </a:p>
      </dgm:t>
    </dgm:pt>
    <dgm:pt modelId="{7E8FEB34-C4DE-46B8-A375-7972A8E1335A}">
      <dgm:prSet phldrT="[文本]"/>
      <dgm:spPr>
        <a:solidFill>
          <a:srgbClr val="92D050">
            <a:alpha val="90000"/>
          </a:srgbClr>
        </a:solidFill>
        <a:ln>
          <a:solidFill>
            <a:srgbClr val="002060">
              <a:alpha val="90000"/>
            </a:srgbClr>
          </a:solidFill>
        </a:ln>
      </dgm:spPr>
      <dgm:t>
        <a:bodyPr/>
        <a:lstStyle/>
        <a:p>
          <a:r>
            <a:rPr lang="zh-CN" b="1" dirty="0" smtClean="0"/>
            <a:t>到</a:t>
          </a:r>
          <a:r>
            <a:rPr lang="en-US" b="1" dirty="0" smtClean="0"/>
            <a:t>2030</a:t>
          </a:r>
          <a:r>
            <a:rPr lang="zh-CN" b="1" dirty="0" smtClean="0"/>
            <a:t>年，使生物多样性得到切实保护</a:t>
          </a:r>
          <a:endParaRPr lang="zh-CN" altLang="en-US" dirty="0"/>
        </a:p>
      </dgm:t>
    </dgm:pt>
    <dgm:pt modelId="{73668CF5-1ACD-4865-A8AD-867E6837C127}" type="parTrans" cxnId="{820FD95C-6F2C-4FCD-857C-6A80321E3BE3}">
      <dgm:prSet/>
      <dgm:spPr/>
      <dgm:t>
        <a:bodyPr/>
        <a:lstStyle/>
        <a:p>
          <a:endParaRPr lang="zh-CN" altLang="en-US"/>
        </a:p>
      </dgm:t>
    </dgm:pt>
    <dgm:pt modelId="{93D8762A-CC99-4997-A4BC-535743628A02}" type="sibTrans" cxnId="{820FD95C-6F2C-4FCD-857C-6A80321E3BE3}">
      <dgm:prSet/>
      <dgm:spPr/>
      <dgm:t>
        <a:bodyPr/>
        <a:lstStyle/>
        <a:p>
          <a:endParaRPr lang="zh-CN" altLang="en-US"/>
        </a:p>
      </dgm:t>
    </dgm:pt>
    <dgm:pt modelId="{CDC81AAB-3A5A-4920-8249-EE67A4B7A401}" type="pres">
      <dgm:prSet presAssocID="{D1B050BE-6C42-42C1-96E6-3A0B6243F35A}" presName="Name0" presStyleCnt="0">
        <dgm:presLayoutVars>
          <dgm:dir/>
          <dgm:animLvl val="lvl"/>
          <dgm:resizeHandles val="exact"/>
        </dgm:presLayoutVars>
      </dgm:prSet>
      <dgm:spPr/>
      <dgm:t>
        <a:bodyPr/>
        <a:lstStyle/>
        <a:p>
          <a:endParaRPr lang="zh-CN" altLang="en-US"/>
        </a:p>
      </dgm:t>
    </dgm:pt>
    <dgm:pt modelId="{4C0F5C28-C0E7-496C-9088-74D68A0999A4}" type="pres">
      <dgm:prSet presAssocID="{A2EBACB1-F4EE-4576-B141-C313BE995374}" presName="linNode" presStyleCnt="0"/>
      <dgm:spPr/>
    </dgm:pt>
    <dgm:pt modelId="{4C745775-4B8C-4AE2-902D-DB0FF2F3184A}" type="pres">
      <dgm:prSet presAssocID="{A2EBACB1-F4EE-4576-B141-C313BE995374}" presName="parentText" presStyleLbl="node1" presStyleIdx="0" presStyleCnt="3">
        <dgm:presLayoutVars>
          <dgm:chMax val="1"/>
          <dgm:bulletEnabled val="1"/>
        </dgm:presLayoutVars>
      </dgm:prSet>
      <dgm:spPr/>
      <dgm:t>
        <a:bodyPr/>
        <a:lstStyle/>
        <a:p>
          <a:endParaRPr lang="zh-CN" altLang="en-US"/>
        </a:p>
      </dgm:t>
    </dgm:pt>
    <dgm:pt modelId="{BED01B4E-BB5B-4526-914A-625DDD6F6372}" type="pres">
      <dgm:prSet presAssocID="{A2EBACB1-F4EE-4576-B141-C313BE995374}" presName="descendantText" presStyleLbl="alignAccFollowNode1" presStyleIdx="0" presStyleCnt="3">
        <dgm:presLayoutVars>
          <dgm:bulletEnabled val="1"/>
        </dgm:presLayoutVars>
      </dgm:prSet>
      <dgm:spPr/>
      <dgm:t>
        <a:bodyPr/>
        <a:lstStyle/>
        <a:p>
          <a:endParaRPr lang="zh-CN" altLang="en-US"/>
        </a:p>
      </dgm:t>
    </dgm:pt>
    <dgm:pt modelId="{F28CC7B4-A490-4395-A540-476C7878D814}" type="pres">
      <dgm:prSet presAssocID="{B37E68C4-0358-4854-BF2A-D5EC5207D23B}" presName="sp" presStyleCnt="0"/>
      <dgm:spPr/>
    </dgm:pt>
    <dgm:pt modelId="{6F16A798-3526-4D0A-BFA9-15226276BF28}" type="pres">
      <dgm:prSet presAssocID="{60E8E9EE-19DC-490B-B4C3-890D26948FD0}" presName="linNode" presStyleCnt="0"/>
      <dgm:spPr/>
    </dgm:pt>
    <dgm:pt modelId="{A43385E6-D8B6-40C5-9F46-F9665673050D}" type="pres">
      <dgm:prSet presAssocID="{60E8E9EE-19DC-490B-B4C3-890D26948FD0}" presName="parentText" presStyleLbl="node1" presStyleIdx="1" presStyleCnt="3">
        <dgm:presLayoutVars>
          <dgm:chMax val="1"/>
          <dgm:bulletEnabled val="1"/>
        </dgm:presLayoutVars>
      </dgm:prSet>
      <dgm:spPr/>
      <dgm:t>
        <a:bodyPr/>
        <a:lstStyle/>
        <a:p>
          <a:endParaRPr lang="zh-CN" altLang="en-US"/>
        </a:p>
      </dgm:t>
    </dgm:pt>
    <dgm:pt modelId="{C5977A7D-48C5-4EBA-A8D4-2D09C6784414}" type="pres">
      <dgm:prSet presAssocID="{60E8E9EE-19DC-490B-B4C3-890D26948FD0}" presName="descendantText" presStyleLbl="alignAccFollowNode1" presStyleIdx="1" presStyleCnt="3">
        <dgm:presLayoutVars>
          <dgm:bulletEnabled val="1"/>
        </dgm:presLayoutVars>
      </dgm:prSet>
      <dgm:spPr/>
      <dgm:t>
        <a:bodyPr/>
        <a:lstStyle/>
        <a:p>
          <a:endParaRPr lang="zh-CN" altLang="en-US"/>
        </a:p>
      </dgm:t>
    </dgm:pt>
    <dgm:pt modelId="{D4263204-C599-4214-88EE-17182E81D9BC}" type="pres">
      <dgm:prSet presAssocID="{93A66A2F-272B-42A7-8B8C-665C309B3EC3}" presName="sp" presStyleCnt="0"/>
      <dgm:spPr/>
    </dgm:pt>
    <dgm:pt modelId="{119F5229-3011-427E-91E2-FD895AF400F5}" type="pres">
      <dgm:prSet presAssocID="{A1E1BA2B-7BB2-44AD-AEED-352B3569A5E5}" presName="linNode" presStyleCnt="0"/>
      <dgm:spPr/>
    </dgm:pt>
    <dgm:pt modelId="{F0E1469F-1F68-4990-8427-E8C80BD550B7}" type="pres">
      <dgm:prSet presAssocID="{A1E1BA2B-7BB2-44AD-AEED-352B3569A5E5}" presName="parentText" presStyleLbl="node1" presStyleIdx="2" presStyleCnt="3">
        <dgm:presLayoutVars>
          <dgm:chMax val="1"/>
          <dgm:bulletEnabled val="1"/>
        </dgm:presLayoutVars>
      </dgm:prSet>
      <dgm:spPr/>
      <dgm:t>
        <a:bodyPr/>
        <a:lstStyle/>
        <a:p>
          <a:endParaRPr lang="zh-CN" altLang="en-US"/>
        </a:p>
      </dgm:t>
    </dgm:pt>
    <dgm:pt modelId="{C641234D-CC16-4153-BA05-8DEC38FB4622}" type="pres">
      <dgm:prSet presAssocID="{A1E1BA2B-7BB2-44AD-AEED-352B3569A5E5}" presName="descendantText" presStyleLbl="alignAccFollowNode1" presStyleIdx="2" presStyleCnt="3">
        <dgm:presLayoutVars>
          <dgm:bulletEnabled val="1"/>
        </dgm:presLayoutVars>
      </dgm:prSet>
      <dgm:spPr/>
      <dgm:t>
        <a:bodyPr/>
        <a:lstStyle/>
        <a:p>
          <a:endParaRPr lang="zh-CN" altLang="en-US"/>
        </a:p>
      </dgm:t>
    </dgm:pt>
  </dgm:ptLst>
  <dgm:cxnLst>
    <dgm:cxn modelId="{0553C60E-2B05-46C1-80C7-B0B218C4FD62}" type="presOf" srcId="{D1B050BE-6C42-42C1-96E6-3A0B6243F35A}" destId="{CDC81AAB-3A5A-4920-8249-EE67A4B7A401}" srcOrd="0" destOrd="0" presId="urn:microsoft.com/office/officeart/2005/8/layout/vList5"/>
    <dgm:cxn modelId="{83787BB1-FF53-4E15-BB66-D2FD31D05CA7}" srcId="{60E8E9EE-19DC-490B-B4C3-890D26948FD0}" destId="{E0D09A5B-0B68-4980-9F8D-E4E726C05301}" srcOrd="0" destOrd="0" parTransId="{C2C2E38B-3FD9-4674-8D58-E6A5FB1EF626}" sibTransId="{42A620E4-9DDB-46EA-9C17-7A3C75A5935A}"/>
    <dgm:cxn modelId="{78A2C135-1077-492F-8EF4-A8DEB4BE4C2E}" type="presOf" srcId="{34D784E8-E9B6-468F-9AF7-9A4EED8BC086}" destId="{BED01B4E-BB5B-4526-914A-625DDD6F6372}" srcOrd="0" destOrd="0" presId="urn:microsoft.com/office/officeart/2005/8/layout/vList5"/>
    <dgm:cxn modelId="{99AEC8B6-4940-4D13-A714-BD8B0784BCE9}" type="presOf" srcId="{60E8E9EE-19DC-490B-B4C3-890D26948FD0}" destId="{A43385E6-D8B6-40C5-9F46-F9665673050D}" srcOrd="0" destOrd="0" presId="urn:microsoft.com/office/officeart/2005/8/layout/vList5"/>
    <dgm:cxn modelId="{C3A65DE9-17B9-46D8-8468-B4DE29FB2918}" type="presOf" srcId="{A1E1BA2B-7BB2-44AD-AEED-352B3569A5E5}" destId="{F0E1469F-1F68-4990-8427-E8C80BD550B7}" srcOrd="0" destOrd="0" presId="urn:microsoft.com/office/officeart/2005/8/layout/vList5"/>
    <dgm:cxn modelId="{D8B80221-F2C9-4BFD-AC3B-7C05F0E00A9A}" srcId="{D1B050BE-6C42-42C1-96E6-3A0B6243F35A}" destId="{A2EBACB1-F4EE-4576-B141-C313BE995374}" srcOrd="0" destOrd="0" parTransId="{C474609F-7568-49FC-BA49-05623E871388}" sibTransId="{B37E68C4-0358-4854-BF2A-D5EC5207D23B}"/>
    <dgm:cxn modelId="{DC77DB4E-B12E-46ED-846E-50842B6F9881}" type="presOf" srcId="{E0D09A5B-0B68-4980-9F8D-E4E726C05301}" destId="{C5977A7D-48C5-4EBA-A8D4-2D09C6784414}" srcOrd="0" destOrd="0" presId="urn:microsoft.com/office/officeart/2005/8/layout/vList5"/>
    <dgm:cxn modelId="{FA3294C8-CBDC-40D7-8C25-11E803392AA3}" srcId="{A2EBACB1-F4EE-4576-B141-C313BE995374}" destId="{34D784E8-E9B6-468F-9AF7-9A4EED8BC086}" srcOrd="0" destOrd="0" parTransId="{DF702447-F719-4ED5-9C96-2325FE924242}" sibTransId="{5C047DBF-9DFB-4511-A672-17550107F08A}"/>
    <dgm:cxn modelId="{820FD95C-6F2C-4FCD-857C-6A80321E3BE3}" srcId="{A1E1BA2B-7BB2-44AD-AEED-352B3569A5E5}" destId="{7E8FEB34-C4DE-46B8-A375-7972A8E1335A}" srcOrd="0" destOrd="0" parTransId="{73668CF5-1ACD-4865-A8AD-867E6837C127}" sibTransId="{93D8762A-CC99-4997-A4BC-535743628A02}"/>
    <dgm:cxn modelId="{B80C7809-9BE8-4A1B-BD64-B3FA74B4C7A5}" srcId="{D1B050BE-6C42-42C1-96E6-3A0B6243F35A}" destId="{A1E1BA2B-7BB2-44AD-AEED-352B3569A5E5}" srcOrd="2" destOrd="0" parTransId="{82B265D1-8ADE-4C74-B08B-BC1D214B625D}" sibTransId="{CB156B3A-BAAB-4929-BD62-6D4BD6B7C9AD}"/>
    <dgm:cxn modelId="{3122D999-2BCB-4401-9803-8995DFE783F4}" srcId="{D1B050BE-6C42-42C1-96E6-3A0B6243F35A}" destId="{60E8E9EE-19DC-490B-B4C3-890D26948FD0}" srcOrd="1" destOrd="0" parTransId="{1285EBB2-34ED-44A3-8F26-4F3A3E5FAB4E}" sibTransId="{93A66A2F-272B-42A7-8B8C-665C309B3EC3}"/>
    <dgm:cxn modelId="{99F23434-C022-4105-BAFD-62726FE8B77F}" type="presOf" srcId="{7E8FEB34-C4DE-46B8-A375-7972A8E1335A}" destId="{C641234D-CC16-4153-BA05-8DEC38FB4622}" srcOrd="0" destOrd="0" presId="urn:microsoft.com/office/officeart/2005/8/layout/vList5"/>
    <dgm:cxn modelId="{F48C1981-CA7B-497E-9136-E712792ABDBA}" type="presOf" srcId="{A2EBACB1-F4EE-4576-B141-C313BE995374}" destId="{4C745775-4B8C-4AE2-902D-DB0FF2F3184A}" srcOrd="0" destOrd="0" presId="urn:microsoft.com/office/officeart/2005/8/layout/vList5"/>
    <dgm:cxn modelId="{89464EA8-FB08-43AF-8364-AFCDEBD37020}" type="presParOf" srcId="{CDC81AAB-3A5A-4920-8249-EE67A4B7A401}" destId="{4C0F5C28-C0E7-496C-9088-74D68A0999A4}" srcOrd="0" destOrd="0" presId="urn:microsoft.com/office/officeart/2005/8/layout/vList5"/>
    <dgm:cxn modelId="{09267EF4-6397-44DC-BDAF-57665A1293E7}" type="presParOf" srcId="{4C0F5C28-C0E7-496C-9088-74D68A0999A4}" destId="{4C745775-4B8C-4AE2-902D-DB0FF2F3184A}" srcOrd="0" destOrd="0" presId="urn:microsoft.com/office/officeart/2005/8/layout/vList5"/>
    <dgm:cxn modelId="{51B0F350-20BF-442C-9578-37819B71F92C}" type="presParOf" srcId="{4C0F5C28-C0E7-496C-9088-74D68A0999A4}" destId="{BED01B4E-BB5B-4526-914A-625DDD6F6372}" srcOrd="1" destOrd="0" presId="urn:microsoft.com/office/officeart/2005/8/layout/vList5"/>
    <dgm:cxn modelId="{21B5B3EC-EAEA-420C-B01E-001DD09F6527}" type="presParOf" srcId="{CDC81AAB-3A5A-4920-8249-EE67A4B7A401}" destId="{F28CC7B4-A490-4395-A540-476C7878D814}" srcOrd="1" destOrd="0" presId="urn:microsoft.com/office/officeart/2005/8/layout/vList5"/>
    <dgm:cxn modelId="{ECA9FAE2-2ED9-4CD4-8EC3-CF2EEBD8EB83}" type="presParOf" srcId="{CDC81AAB-3A5A-4920-8249-EE67A4B7A401}" destId="{6F16A798-3526-4D0A-BFA9-15226276BF28}" srcOrd="2" destOrd="0" presId="urn:microsoft.com/office/officeart/2005/8/layout/vList5"/>
    <dgm:cxn modelId="{D05A95A1-4540-4AB0-9317-9EF0BCF7C5D0}" type="presParOf" srcId="{6F16A798-3526-4D0A-BFA9-15226276BF28}" destId="{A43385E6-D8B6-40C5-9F46-F9665673050D}" srcOrd="0" destOrd="0" presId="urn:microsoft.com/office/officeart/2005/8/layout/vList5"/>
    <dgm:cxn modelId="{4BBF5632-75A6-48D7-9658-D9C6E2EA9461}" type="presParOf" srcId="{6F16A798-3526-4D0A-BFA9-15226276BF28}" destId="{C5977A7D-48C5-4EBA-A8D4-2D09C6784414}" srcOrd="1" destOrd="0" presId="urn:microsoft.com/office/officeart/2005/8/layout/vList5"/>
    <dgm:cxn modelId="{177EF67A-644B-4F09-AC66-211D938FB0E5}" type="presParOf" srcId="{CDC81AAB-3A5A-4920-8249-EE67A4B7A401}" destId="{D4263204-C599-4214-88EE-17182E81D9BC}" srcOrd="3" destOrd="0" presId="urn:microsoft.com/office/officeart/2005/8/layout/vList5"/>
    <dgm:cxn modelId="{AD0826DC-CC94-41BA-99CA-48728C75F8FF}" type="presParOf" srcId="{CDC81AAB-3A5A-4920-8249-EE67A4B7A401}" destId="{119F5229-3011-427E-91E2-FD895AF400F5}" srcOrd="4" destOrd="0" presId="urn:microsoft.com/office/officeart/2005/8/layout/vList5"/>
    <dgm:cxn modelId="{C0A10956-F41D-40D3-A9CB-63C4E1712CDA}" type="presParOf" srcId="{119F5229-3011-427E-91E2-FD895AF400F5}" destId="{F0E1469F-1F68-4990-8427-E8C80BD550B7}" srcOrd="0" destOrd="0" presId="urn:microsoft.com/office/officeart/2005/8/layout/vList5"/>
    <dgm:cxn modelId="{EB4A2441-9196-4304-981E-8C22667B0743}" type="presParOf" srcId="{119F5229-3011-427E-91E2-FD895AF400F5}" destId="{C641234D-CC16-4153-BA05-8DEC38FB4622}"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4184958-0D1C-4DAC-A219-D2B4620D89C6}" type="doc">
      <dgm:prSet loTypeId="urn:microsoft.com/office/officeart/2005/8/layout/hList7" loCatId="relationship" qsTypeId="urn:microsoft.com/office/officeart/2005/8/quickstyle/simple3" qsCatId="simple" csTypeId="urn:microsoft.com/office/officeart/2005/8/colors/accent1_2" csCatId="accent1" phldr="1"/>
      <dgm:spPr/>
      <dgm:t>
        <a:bodyPr/>
        <a:lstStyle/>
        <a:p>
          <a:endParaRPr lang="zh-CN" altLang="en-US"/>
        </a:p>
      </dgm:t>
    </dgm:pt>
    <dgm:pt modelId="{894B5E1F-7C6A-4C89-BC47-27FC9D85CF56}">
      <dgm:prSet phldrT="[文本]"/>
      <dgm:spPr/>
      <dgm:t>
        <a:bodyPr/>
        <a:lstStyle/>
        <a:p>
          <a:r>
            <a:rPr lang="en-US" b="1" dirty="0" smtClean="0"/>
            <a:t>1</a:t>
          </a:r>
          <a:r>
            <a:rPr lang="en-US" b="0" dirty="0" smtClean="0"/>
            <a:t> </a:t>
          </a:r>
          <a:r>
            <a:rPr lang="zh-CN" b="1" dirty="0" smtClean="0"/>
            <a:t>完善生物多样性保护相关政策、法规和制度</a:t>
          </a:r>
          <a:endParaRPr lang="zh-CN" altLang="en-US" dirty="0"/>
        </a:p>
      </dgm:t>
    </dgm:pt>
    <dgm:pt modelId="{931CC3B0-9EEE-4500-8734-6DA6D0555893}" type="parTrans" cxnId="{D1DCB7AE-F326-4DAE-BF66-E9513E00F219}">
      <dgm:prSet/>
      <dgm:spPr/>
      <dgm:t>
        <a:bodyPr/>
        <a:lstStyle/>
        <a:p>
          <a:endParaRPr lang="zh-CN" altLang="en-US"/>
        </a:p>
      </dgm:t>
    </dgm:pt>
    <dgm:pt modelId="{6C868A18-3B4D-49E3-9152-F7BEAD93985F}" type="sibTrans" cxnId="{D1DCB7AE-F326-4DAE-BF66-E9513E00F219}">
      <dgm:prSet/>
      <dgm:spPr/>
      <dgm:t>
        <a:bodyPr/>
        <a:lstStyle/>
        <a:p>
          <a:endParaRPr lang="zh-CN" altLang="en-US"/>
        </a:p>
      </dgm:t>
    </dgm:pt>
    <dgm:pt modelId="{68D2E688-8125-497C-86F6-603A49D25D63}">
      <dgm:prSet phldrT="[文本]"/>
      <dgm:spPr/>
      <dgm:t>
        <a:bodyPr/>
        <a:lstStyle/>
        <a:p>
          <a:r>
            <a:rPr lang="en-US" b="1" dirty="0" smtClean="0"/>
            <a:t>2 </a:t>
          </a:r>
          <a:r>
            <a:rPr lang="zh-CN" b="1" dirty="0" smtClean="0"/>
            <a:t>推动生物多样性保护纳入国家和地方规划</a:t>
          </a:r>
          <a:endParaRPr lang="zh-CN" altLang="en-US" dirty="0"/>
        </a:p>
      </dgm:t>
    </dgm:pt>
    <dgm:pt modelId="{23DC6A2D-67B0-492C-9560-583BF9228C85}" type="parTrans" cxnId="{17B4A96C-A137-4A34-9917-C3B7B96E5DF0}">
      <dgm:prSet/>
      <dgm:spPr/>
      <dgm:t>
        <a:bodyPr/>
        <a:lstStyle/>
        <a:p>
          <a:endParaRPr lang="zh-CN" altLang="en-US"/>
        </a:p>
      </dgm:t>
    </dgm:pt>
    <dgm:pt modelId="{D346E15A-BFA5-40B0-9842-BA236E4A71E7}" type="sibTrans" cxnId="{17B4A96C-A137-4A34-9917-C3B7B96E5DF0}">
      <dgm:prSet/>
      <dgm:spPr/>
      <dgm:t>
        <a:bodyPr/>
        <a:lstStyle/>
        <a:p>
          <a:endParaRPr lang="zh-CN" altLang="en-US"/>
        </a:p>
      </dgm:t>
    </dgm:pt>
    <dgm:pt modelId="{04955217-70B4-46C0-B477-3B162059A879}">
      <dgm:prSet phldrT="[文本]"/>
      <dgm:spPr/>
      <dgm:t>
        <a:bodyPr/>
        <a:lstStyle/>
        <a:p>
          <a:r>
            <a:rPr lang="en-US" b="1" dirty="0" smtClean="0"/>
            <a:t>3</a:t>
          </a:r>
          <a:r>
            <a:rPr lang="en-US" b="0" dirty="0" smtClean="0"/>
            <a:t> </a:t>
          </a:r>
          <a:r>
            <a:rPr lang="zh-CN" b="1" dirty="0" smtClean="0"/>
            <a:t>加强生物多样性保护能力建设</a:t>
          </a:r>
          <a:endParaRPr lang="zh-CN" altLang="en-US" dirty="0"/>
        </a:p>
      </dgm:t>
    </dgm:pt>
    <dgm:pt modelId="{9B718E6B-6D76-457D-9F4D-CD6385623537}" type="parTrans" cxnId="{19501356-4A30-4894-A64F-3DACB9002D4B}">
      <dgm:prSet/>
      <dgm:spPr/>
      <dgm:t>
        <a:bodyPr/>
        <a:lstStyle/>
        <a:p>
          <a:endParaRPr lang="zh-CN" altLang="en-US"/>
        </a:p>
      </dgm:t>
    </dgm:pt>
    <dgm:pt modelId="{B7AA28E4-C3ED-427E-B940-D08D3A342818}" type="sibTrans" cxnId="{19501356-4A30-4894-A64F-3DACB9002D4B}">
      <dgm:prSet/>
      <dgm:spPr/>
      <dgm:t>
        <a:bodyPr/>
        <a:lstStyle/>
        <a:p>
          <a:endParaRPr lang="zh-CN" altLang="en-US"/>
        </a:p>
      </dgm:t>
    </dgm:pt>
    <dgm:pt modelId="{2E9F228C-F07D-482B-B2D2-02DAD8A9DCC3}">
      <dgm:prSet phldrT="[文本]"/>
      <dgm:spPr/>
      <dgm:t>
        <a:bodyPr/>
        <a:lstStyle/>
        <a:p>
          <a:r>
            <a:rPr lang="en-US" b="1" dirty="0" smtClean="0"/>
            <a:t>4 </a:t>
          </a:r>
          <a:r>
            <a:rPr lang="zh-CN" b="1" dirty="0" smtClean="0"/>
            <a:t>强化生物多样性就地保护，合理开展迁地保护</a:t>
          </a:r>
          <a:endParaRPr lang="zh-CN" altLang="en-US" dirty="0"/>
        </a:p>
      </dgm:t>
    </dgm:pt>
    <dgm:pt modelId="{3C2D88D9-288C-45E5-862C-8D2BD5CD5094}" type="parTrans" cxnId="{62402499-BD33-4FC4-B0B5-48F8CB004D1A}">
      <dgm:prSet/>
      <dgm:spPr/>
      <dgm:t>
        <a:bodyPr/>
        <a:lstStyle/>
        <a:p>
          <a:endParaRPr lang="zh-CN" altLang="en-US"/>
        </a:p>
      </dgm:t>
    </dgm:pt>
    <dgm:pt modelId="{B41AAFD2-F15D-4616-8AD0-E4B80E9C2532}" type="sibTrans" cxnId="{62402499-BD33-4FC4-B0B5-48F8CB004D1A}">
      <dgm:prSet/>
      <dgm:spPr/>
      <dgm:t>
        <a:bodyPr/>
        <a:lstStyle/>
        <a:p>
          <a:endParaRPr lang="zh-CN" altLang="en-US"/>
        </a:p>
      </dgm:t>
    </dgm:pt>
    <dgm:pt modelId="{A747A948-863D-4B54-BD83-73366B4FCC27}" type="pres">
      <dgm:prSet presAssocID="{14184958-0D1C-4DAC-A219-D2B4620D89C6}" presName="Name0" presStyleCnt="0">
        <dgm:presLayoutVars>
          <dgm:dir/>
          <dgm:resizeHandles val="exact"/>
        </dgm:presLayoutVars>
      </dgm:prSet>
      <dgm:spPr/>
      <dgm:t>
        <a:bodyPr/>
        <a:lstStyle/>
        <a:p>
          <a:endParaRPr lang="zh-CN" altLang="en-US"/>
        </a:p>
      </dgm:t>
    </dgm:pt>
    <dgm:pt modelId="{AF66434C-4BDA-40E0-AFE7-3267B779F190}" type="pres">
      <dgm:prSet presAssocID="{14184958-0D1C-4DAC-A219-D2B4620D89C6}" presName="fgShape" presStyleLbl="fgShp" presStyleIdx="0" presStyleCnt="1"/>
      <dgm:spPr/>
    </dgm:pt>
    <dgm:pt modelId="{2D92C95E-501F-432B-A03A-B062FA3C0CD4}" type="pres">
      <dgm:prSet presAssocID="{14184958-0D1C-4DAC-A219-D2B4620D89C6}" presName="linComp" presStyleCnt="0"/>
      <dgm:spPr/>
    </dgm:pt>
    <dgm:pt modelId="{8FDEF6B2-6684-4CC4-BB78-EEBAE5496466}" type="pres">
      <dgm:prSet presAssocID="{894B5E1F-7C6A-4C89-BC47-27FC9D85CF56}" presName="compNode" presStyleCnt="0"/>
      <dgm:spPr/>
    </dgm:pt>
    <dgm:pt modelId="{AA4B2815-0CB5-43DE-9C3C-CAB393DB4900}" type="pres">
      <dgm:prSet presAssocID="{894B5E1F-7C6A-4C89-BC47-27FC9D85CF56}" presName="bkgdShape" presStyleLbl="node1" presStyleIdx="0" presStyleCnt="4"/>
      <dgm:spPr/>
      <dgm:t>
        <a:bodyPr/>
        <a:lstStyle/>
        <a:p>
          <a:endParaRPr lang="zh-CN" altLang="en-US"/>
        </a:p>
      </dgm:t>
    </dgm:pt>
    <dgm:pt modelId="{BEA46101-C6CA-4375-A008-AF4CDD482182}" type="pres">
      <dgm:prSet presAssocID="{894B5E1F-7C6A-4C89-BC47-27FC9D85CF56}" presName="nodeTx" presStyleLbl="node1" presStyleIdx="0" presStyleCnt="4">
        <dgm:presLayoutVars>
          <dgm:bulletEnabled val="1"/>
        </dgm:presLayoutVars>
      </dgm:prSet>
      <dgm:spPr/>
      <dgm:t>
        <a:bodyPr/>
        <a:lstStyle/>
        <a:p>
          <a:endParaRPr lang="zh-CN" altLang="en-US"/>
        </a:p>
      </dgm:t>
    </dgm:pt>
    <dgm:pt modelId="{6357E0B6-4C89-4274-87B4-12AEA70CDF28}" type="pres">
      <dgm:prSet presAssocID="{894B5E1F-7C6A-4C89-BC47-27FC9D85CF56}" presName="invisiNode" presStyleLbl="node1" presStyleIdx="0" presStyleCnt="4"/>
      <dgm:spPr/>
    </dgm:pt>
    <dgm:pt modelId="{934DCB19-54E5-411D-927A-30C27A50B5D6}" type="pres">
      <dgm:prSet presAssocID="{894B5E1F-7C6A-4C89-BC47-27FC9D85CF56}" presName="imagNode" presStyleLbl="fgImgPlace1" presStyleIdx="0" presStyleCnt="4"/>
      <dgm:spPr>
        <a:blipFill rotWithShape="0">
          <a:blip xmlns:r="http://schemas.openxmlformats.org/officeDocument/2006/relationships" r:embed="rId1"/>
          <a:stretch>
            <a:fillRect/>
          </a:stretch>
        </a:blipFill>
      </dgm:spPr>
      <dgm:t>
        <a:bodyPr/>
        <a:lstStyle/>
        <a:p>
          <a:endParaRPr lang="zh-CN" altLang="en-US"/>
        </a:p>
      </dgm:t>
    </dgm:pt>
    <dgm:pt modelId="{0D92E5BA-D0CA-413D-AC1C-156B29821915}" type="pres">
      <dgm:prSet presAssocID="{6C868A18-3B4D-49E3-9152-F7BEAD93985F}" presName="sibTrans" presStyleLbl="sibTrans2D1" presStyleIdx="0" presStyleCnt="0"/>
      <dgm:spPr/>
      <dgm:t>
        <a:bodyPr/>
        <a:lstStyle/>
        <a:p>
          <a:endParaRPr lang="zh-CN" altLang="en-US"/>
        </a:p>
      </dgm:t>
    </dgm:pt>
    <dgm:pt modelId="{DFF1422F-54B0-49C6-A573-A0900CE30168}" type="pres">
      <dgm:prSet presAssocID="{68D2E688-8125-497C-86F6-603A49D25D63}" presName="compNode" presStyleCnt="0"/>
      <dgm:spPr/>
    </dgm:pt>
    <dgm:pt modelId="{D3EAE209-B8C1-45AB-BC0B-B4713052C521}" type="pres">
      <dgm:prSet presAssocID="{68D2E688-8125-497C-86F6-603A49D25D63}" presName="bkgdShape" presStyleLbl="node1" presStyleIdx="1" presStyleCnt="4"/>
      <dgm:spPr/>
      <dgm:t>
        <a:bodyPr/>
        <a:lstStyle/>
        <a:p>
          <a:endParaRPr lang="zh-CN" altLang="en-US"/>
        </a:p>
      </dgm:t>
    </dgm:pt>
    <dgm:pt modelId="{51A735B7-89A1-412A-BE18-84659C71DC1A}" type="pres">
      <dgm:prSet presAssocID="{68D2E688-8125-497C-86F6-603A49D25D63}" presName="nodeTx" presStyleLbl="node1" presStyleIdx="1" presStyleCnt="4">
        <dgm:presLayoutVars>
          <dgm:bulletEnabled val="1"/>
        </dgm:presLayoutVars>
      </dgm:prSet>
      <dgm:spPr/>
      <dgm:t>
        <a:bodyPr/>
        <a:lstStyle/>
        <a:p>
          <a:endParaRPr lang="zh-CN" altLang="en-US"/>
        </a:p>
      </dgm:t>
    </dgm:pt>
    <dgm:pt modelId="{07914E32-805B-4DC7-9F29-4CAE7C5B32FE}" type="pres">
      <dgm:prSet presAssocID="{68D2E688-8125-497C-86F6-603A49D25D63}" presName="invisiNode" presStyleLbl="node1" presStyleIdx="1" presStyleCnt="4"/>
      <dgm:spPr/>
    </dgm:pt>
    <dgm:pt modelId="{2DFFC045-8E25-4D0E-924D-E8EB6E2BA50E}" type="pres">
      <dgm:prSet presAssocID="{68D2E688-8125-497C-86F6-603A49D25D63}" presName="imagNode" presStyleLbl="fgImgPlace1" presStyleIdx="1" presStyleCnt="4"/>
      <dgm:spPr>
        <a:blipFill rotWithShape="0">
          <a:blip xmlns:r="http://schemas.openxmlformats.org/officeDocument/2006/relationships" r:embed="rId2"/>
          <a:stretch>
            <a:fillRect/>
          </a:stretch>
        </a:blipFill>
      </dgm:spPr>
      <dgm:t>
        <a:bodyPr/>
        <a:lstStyle/>
        <a:p>
          <a:endParaRPr lang="zh-CN" altLang="en-US"/>
        </a:p>
      </dgm:t>
    </dgm:pt>
    <dgm:pt modelId="{67CD5129-FF6B-4007-92F9-52C60195F299}" type="pres">
      <dgm:prSet presAssocID="{D346E15A-BFA5-40B0-9842-BA236E4A71E7}" presName="sibTrans" presStyleLbl="sibTrans2D1" presStyleIdx="0" presStyleCnt="0"/>
      <dgm:spPr/>
      <dgm:t>
        <a:bodyPr/>
        <a:lstStyle/>
        <a:p>
          <a:endParaRPr lang="zh-CN" altLang="en-US"/>
        </a:p>
      </dgm:t>
    </dgm:pt>
    <dgm:pt modelId="{E8DCD07F-2312-43E3-9B85-32021E15265B}" type="pres">
      <dgm:prSet presAssocID="{04955217-70B4-46C0-B477-3B162059A879}" presName="compNode" presStyleCnt="0"/>
      <dgm:spPr/>
    </dgm:pt>
    <dgm:pt modelId="{99F5718F-7263-48D5-A025-00F733BFB45B}" type="pres">
      <dgm:prSet presAssocID="{04955217-70B4-46C0-B477-3B162059A879}" presName="bkgdShape" presStyleLbl="node1" presStyleIdx="2" presStyleCnt="4"/>
      <dgm:spPr/>
      <dgm:t>
        <a:bodyPr/>
        <a:lstStyle/>
        <a:p>
          <a:endParaRPr lang="zh-CN" altLang="en-US"/>
        </a:p>
      </dgm:t>
    </dgm:pt>
    <dgm:pt modelId="{341526C1-BC27-43BB-8683-6A1FCD3603BD}" type="pres">
      <dgm:prSet presAssocID="{04955217-70B4-46C0-B477-3B162059A879}" presName="nodeTx" presStyleLbl="node1" presStyleIdx="2" presStyleCnt="4">
        <dgm:presLayoutVars>
          <dgm:bulletEnabled val="1"/>
        </dgm:presLayoutVars>
      </dgm:prSet>
      <dgm:spPr/>
      <dgm:t>
        <a:bodyPr/>
        <a:lstStyle/>
        <a:p>
          <a:endParaRPr lang="zh-CN" altLang="en-US"/>
        </a:p>
      </dgm:t>
    </dgm:pt>
    <dgm:pt modelId="{0FE6187A-8EAA-4253-922A-39EE6226F903}" type="pres">
      <dgm:prSet presAssocID="{04955217-70B4-46C0-B477-3B162059A879}" presName="invisiNode" presStyleLbl="node1" presStyleIdx="2" presStyleCnt="4"/>
      <dgm:spPr/>
    </dgm:pt>
    <dgm:pt modelId="{2673FD1D-00BF-4048-BDBC-D59EC6BD4E0F}" type="pres">
      <dgm:prSet presAssocID="{04955217-70B4-46C0-B477-3B162059A879}" presName="imagNode" presStyleLbl="fgImgPlace1" presStyleIdx="2" presStyleCnt="4"/>
      <dgm:spPr>
        <a:blipFill rotWithShape="0">
          <a:blip xmlns:r="http://schemas.openxmlformats.org/officeDocument/2006/relationships" r:embed="rId3"/>
          <a:stretch>
            <a:fillRect/>
          </a:stretch>
        </a:blipFill>
      </dgm:spPr>
      <dgm:t>
        <a:bodyPr/>
        <a:lstStyle/>
        <a:p>
          <a:endParaRPr lang="zh-CN" altLang="en-US"/>
        </a:p>
      </dgm:t>
    </dgm:pt>
    <dgm:pt modelId="{6D81628A-18AF-464D-9C00-5E2306D66C72}" type="pres">
      <dgm:prSet presAssocID="{B7AA28E4-C3ED-427E-B940-D08D3A342818}" presName="sibTrans" presStyleLbl="sibTrans2D1" presStyleIdx="0" presStyleCnt="0"/>
      <dgm:spPr/>
      <dgm:t>
        <a:bodyPr/>
        <a:lstStyle/>
        <a:p>
          <a:endParaRPr lang="zh-CN" altLang="en-US"/>
        </a:p>
      </dgm:t>
    </dgm:pt>
    <dgm:pt modelId="{AA5E3663-77F9-4D06-B51A-461ADB765AE4}" type="pres">
      <dgm:prSet presAssocID="{2E9F228C-F07D-482B-B2D2-02DAD8A9DCC3}" presName="compNode" presStyleCnt="0"/>
      <dgm:spPr/>
    </dgm:pt>
    <dgm:pt modelId="{37817A67-E9FF-4DF4-9A6B-5586EBDBFD3A}" type="pres">
      <dgm:prSet presAssocID="{2E9F228C-F07D-482B-B2D2-02DAD8A9DCC3}" presName="bkgdShape" presStyleLbl="node1" presStyleIdx="3" presStyleCnt="4"/>
      <dgm:spPr/>
      <dgm:t>
        <a:bodyPr/>
        <a:lstStyle/>
        <a:p>
          <a:endParaRPr lang="zh-CN" altLang="en-US"/>
        </a:p>
      </dgm:t>
    </dgm:pt>
    <dgm:pt modelId="{B13AA5C3-26C3-4EFA-8D86-662405A31FAA}" type="pres">
      <dgm:prSet presAssocID="{2E9F228C-F07D-482B-B2D2-02DAD8A9DCC3}" presName="nodeTx" presStyleLbl="node1" presStyleIdx="3" presStyleCnt="4">
        <dgm:presLayoutVars>
          <dgm:bulletEnabled val="1"/>
        </dgm:presLayoutVars>
      </dgm:prSet>
      <dgm:spPr/>
      <dgm:t>
        <a:bodyPr/>
        <a:lstStyle/>
        <a:p>
          <a:endParaRPr lang="zh-CN" altLang="en-US"/>
        </a:p>
      </dgm:t>
    </dgm:pt>
    <dgm:pt modelId="{4716446C-4B3F-4DDC-BA24-7DAC49FD2BD5}" type="pres">
      <dgm:prSet presAssocID="{2E9F228C-F07D-482B-B2D2-02DAD8A9DCC3}" presName="invisiNode" presStyleLbl="node1" presStyleIdx="3" presStyleCnt="4"/>
      <dgm:spPr/>
    </dgm:pt>
    <dgm:pt modelId="{FA3A1E11-7831-4DCA-8836-94F867D8F28D}" type="pres">
      <dgm:prSet presAssocID="{2E9F228C-F07D-482B-B2D2-02DAD8A9DCC3}" presName="imagNode" presStyleLbl="fgImgPlace1" presStyleIdx="3" presStyleCnt="4"/>
      <dgm:spPr>
        <a:blipFill rotWithShape="0">
          <a:blip xmlns:r="http://schemas.openxmlformats.org/officeDocument/2006/relationships" r:embed="rId4"/>
          <a:stretch>
            <a:fillRect/>
          </a:stretch>
        </a:blipFill>
      </dgm:spPr>
      <dgm:t>
        <a:bodyPr/>
        <a:lstStyle/>
        <a:p>
          <a:endParaRPr lang="zh-CN" altLang="en-US"/>
        </a:p>
      </dgm:t>
    </dgm:pt>
  </dgm:ptLst>
  <dgm:cxnLst>
    <dgm:cxn modelId="{5EFF41CD-A690-494C-BF1C-B86D8270386B}" type="presOf" srcId="{B7AA28E4-C3ED-427E-B940-D08D3A342818}" destId="{6D81628A-18AF-464D-9C00-5E2306D66C72}" srcOrd="0" destOrd="0" presId="urn:microsoft.com/office/officeart/2005/8/layout/hList7"/>
    <dgm:cxn modelId="{19501356-4A30-4894-A64F-3DACB9002D4B}" srcId="{14184958-0D1C-4DAC-A219-D2B4620D89C6}" destId="{04955217-70B4-46C0-B477-3B162059A879}" srcOrd="2" destOrd="0" parTransId="{9B718E6B-6D76-457D-9F4D-CD6385623537}" sibTransId="{B7AA28E4-C3ED-427E-B940-D08D3A342818}"/>
    <dgm:cxn modelId="{17B4A96C-A137-4A34-9917-C3B7B96E5DF0}" srcId="{14184958-0D1C-4DAC-A219-D2B4620D89C6}" destId="{68D2E688-8125-497C-86F6-603A49D25D63}" srcOrd="1" destOrd="0" parTransId="{23DC6A2D-67B0-492C-9560-583BF9228C85}" sibTransId="{D346E15A-BFA5-40B0-9842-BA236E4A71E7}"/>
    <dgm:cxn modelId="{1E87E2CC-B28E-422E-B369-8C06856F961D}" type="presOf" srcId="{04955217-70B4-46C0-B477-3B162059A879}" destId="{341526C1-BC27-43BB-8683-6A1FCD3603BD}" srcOrd="1" destOrd="0" presId="urn:microsoft.com/office/officeart/2005/8/layout/hList7"/>
    <dgm:cxn modelId="{4752357D-D310-48AE-A19E-C8DF2D7C5DAD}" type="presOf" srcId="{6C868A18-3B4D-49E3-9152-F7BEAD93985F}" destId="{0D92E5BA-D0CA-413D-AC1C-156B29821915}" srcOrd="0" destOrd="0" presId="urn:microsoft.com/office/officeart/2005/8/layout/hList7"/>
    <dgm:cxn modelId="{6B1FD002-A3A0-46B8-B3F4-477FB0156A9D}" type="presOf" srcId="{04955217-70B4-46C0-B477-3B162059A879}" destId="{99F5718F-7263-48D5-A025-00F733BFB45B}" srcOrd="0" destOrd="0" presId="urn:microsoft.com/office/officeart/2005/8/layout/hList7"/>
    <dgm:cxn modelId="{CD14E3BE-C1F5-4F59-BD61-87FC71B9097A}" type="presOf" srcId="{D346E15A-BFA5-40B0-9842-BA236E4A71E7}" destId="{67CD5129-FF6B-4007-92F9-52C60195F299}" srcOrd="0" destOrd="0" presId="urn:microsoft.com/office/officeart/2005/8/layout/hList7"/>
    <dgm:cxn modelId="{D1DCB7AE-F326-4DAE-BF66-E9513E00F219}" srcId="{14184958-0D1C-4DAC-A219-D2B4620D89C6}" destId="{894B5E1F-7C6A-4C89-BC47-27FC9D85CF56}" srcOrd="0" destOrd="0" parTransId="{931CC3B0-9EEE-4500-8734-6DA6D0555893}" sibTransId="{6C868A18-3B4D-49E3-9152-F7BEAD93985F}"/>
    <dgm:cxn modelId="{45E4113D-4D47-4723-AE0D-AF3ABC9DA731}" type="presOf" srcId="{2E9F228C-F07D-482B-B2D2-02DAD8A9DCC3}" destId="{B13AA5C3-26C3-4EFA-8D86-662405A31FAA}" srcOrd="1" destOrd="0" presId="urn:microsoft.com/office/officeart/2005/8/layout/hList7"/>
    <dgm:cxn modelId="{2491F666-0302-49EF-B31E-34F1643FFBA2}" type="presOf" srcId="{14184958-0D1C-4DAC-A219-D2B4620D89C6}" destId="{A747A948-863D-4B54-BD83-73366B4FCC27}" srcOrd="0" destOrd="0" presId="urn:microsoft.com/office/officeart/2005/8/layout/hList7"/>
    <dgm:cxn modelId="{B2061D91-649D-4432-8A65-1FF0388E6A83}" type="presOf" srcId="{68D2E688-8125-497C-86F6-603A49D25D63}" destId="{51A735B7-89A1-412A-BE18-84659C71DC1A}" srcOrd="1" destOrd="0" presId="urn:microsoft.com/office/officeart/2005/8/layout/hList7"/>
    <dgm:cxn modelId="{BFC51085-BFE4-499A-837A-3A05CEB4D7A2}" type="presOf" srcId="{68D2E688-8125-497C-86F6-603A49D25D63}" destId="{D3EAE209-B8C1-45AB-BC0B-B4713052C521}" srcOrd="0" destOrd="0" presId="urn:microsoft.com/office/officeart/2005/8/layout/hList7"/>
    <dgm:cxn modelId="{BE98CAEB-AE17-403C-A2BA-CF8317A5F932}" type="presOf" srcId="{894B5E1F-7C6A-4C89-BC47-27FC9D85CF56}" destId="{BEA46101-C6CA-4375-A008-AF4CDD482182}" srcOrd="1" destOrd="0" presId="urn:microsoft.com/office/officeart/2005/8/layout/hList7"/>
    <dgm:cxn modelId="{42C7B203-D6F3-4A3C-A116-75854B399E3E}" type="presOf" srcId="{2E9F228C-F07D-482B-B2D2-02DAD8A9DCC3}" destId="{37817A67-E9FF-4DF4-9A6B-5586EBDBFD3A}" srcOrd="0" destOrd="0" presId="urn:microsoft.com/office/officeart/2005/8/layout/hList7"/>
    <dgm:cxn modelId="{5990FF88-35AB-4728-BCB4-B5C45CD70BC3}" type="presOf" srcId="{894B5E1F-7C6A-4C89-BC47-27FC9D85CF56}" destId="{AA4B2815-0CB5-43DE-9C3C-CAB393DB4900}" srcOrd="0" destOrd="0" presId="urn:microsoft.com/office/officeart/2005/8/layout/hList7"/>
    <dgm:cxn modelId="{62402499-BD33-4FC4-B0B5-48F8CB004D1A}" srcId="{14184958-0D1C-4DAC-A219-D2B4620D89C6}" destId="{2E9F228C-F07D-482B-B2D2-02DAD8A9DCC3}" srcOrd="3" destOrd="0" parTransId="{3C2D88D9-288C-45E5-862C-8D2BD5CD5094}" sibTransId="{B41AAFD2-F15D-4616-8AD0-E4B80E9C2532}"/>
    <dgm:cxn modelId="{E8EDC086-C823-4A32-99E8-EC2777978F88}" type="presParOf" srcId="{A747A948-863D-4B54-BD83-73366B4FCC27}" destId="{AF66434C-4BDA-40E0-AFE7-3267B779F190}" srcOrd="0" destOrd="0" presId="urn:microsoft.com/office/officeart/2005/8/layout/hList7"/>
    <dgm:cxn modelId="{5AE342AC-B3B9-4282-9296-69FC322AAAAC}" type="presParOf" srcId="{A747A948-863D-4B54-BD83-73366B4FCC27}" destId="{2D92C95E-501F-432B-A03A-B062FA3C0CD4}" srcOrd="1" destOrd="0" presId="urn:microsoft.com/office/officeart/2005/8/layout/hList7"/>
    <dgm:cxn modelId="{80C9C9F5-38F6-4B21-8BE8-BC68DC080003}" type="presParOf" srcId="{2D92C95E-501F-432B-A03A-B062FA3C0CD4}" destId="{8FDEF6B2-6684-4CC4-BB78-EEBAE5496466}" srcOrd="0" destOrd="0" presId="urn:microsoft.com/office/officeart/2005/8/layout/hList7"/>
    <dgm:cxn modelId="{FF73C11B-40B7-4D22-810C-13B7AF451092}" type="presParOf" srcId="{8FDEF6B2-6684-4CC4-BB78-EEBAE5496466}" destId="{AA4B2815-0CB5-43DE-9C3C-CAB393DB4900}" srcOrd="0" destOrd="0" presId="urn:microsoft.com/office/officeart/2005/8/layout/hList7"/>
    <dgm:cxn modelId="{190FFE60-2D43-40A9-A15D-AFD485B84CF8}" type="presParOf" srcId="{8FDEF6B2-6684-4CC4-BB78-EEBAE5496466}" destId="{BEA46101-C6CA-4375-A008-AF4CDD482182}" srcOrd="1" destOrd="0" presId="urn:microsoft.com/office/officeart/2005/8/layout/hList7"/>
    <dgm:cxn modelId="{222B9C7C-5905-4919-910F-D12D9C14F2D5}" type="presParOf" srcId="{8FDEF6B2-6684-4CC4-BB78-EEBAE5496466}" destId="{6357E0B6-4C89-4274-87B4-12AEA70CDF28}" srcOrd="2" destOrd="0" presId="urn:microsoft.com/office/officeart/2005/8/layout/hList7"/>
    <dgm:cxn modelId="{13EEA3FF-9A1F-479B-8F21-AC09A1E3BEA7}" type="presParOf" srcId="{8FDEF6B2-6684-4CC4-BB78-EEBAE5496466}" destId="{934DCB19-54E5-411D-927A-30C27A50B5D6}" srcOrd="3" destOrd="0" presId="urn:microsoft.com/office/officeart/2005/8/layout/hList7"/>
    <dgm:cxn modelId="{B184D81E-B5E3-4C94-8D05-BD3B74EAEB67}" type="presParOf" srcId="{2D92C95E-501F-432B-A03A-B062FA3C0CD4}" destId="{0D92E5BA-D0CA-413D-AC1C-156B29821915}" srcOrd="1" destOrd="0" presId="urn:microsoft.com/office/officeart/2005/8/layout/hList7"/>
    <dgm:cxn modelId="{06503D9A-65E8-4BC0-984C-F7E039B97850}" type="presParOf" srcId="{2D92C95E-501F-432B-A03A-B062FA3C0CD4}" destId="{DFF1422F-54B0-49C6-A573-A0900CE30168}" srcOrd="2" destOrd="0" presId="urn:microsoft.com/office/officeart/2005/8/layout/hList7"/>
    <dgm:cxn modelId="{D21228C9-7506-406E-8665-704A268E35A1}" type="presParOf" srcId="{DFF1422F-54B0-49C6-A573-A0900CE30168}" destId="{D3EAE209-B8C1-45AB-BC0B-B4713052C521}" srcOrd="0" destOrd="0" presId="urn:microsoft.com/office/officeart/2005/8/layout/hList7"/>
    <dgm:cxn modelId="{DF44744C-E5EB-4263-8E2E-2EC6EB19CF70}" type="presParOf" srcId="{DFF1422F-54B0-49C6-A573-A0900CE30168}" destId="{51A735B7-89A1-412A-BE18-84659C71DC1A}" srcOrd="1" destOrd="0" presId="urn:microsoft.com/office/officeart/2005/8/layout/hList7"/>
    <dgm:cxn modelId="{6E9F1944-E51A-4BC8-93FC-31D7B44385B6}" type="presParOf" srcId="{DFF1422F-54B0-49C6-A573-A0900CE30168}" destId="{07914E32-805B-4DC7-9F29-4CAE7C5B32FE}" srcOrd="2" destOrd="0" presId="urn:microsoft.com/office/officeart/2005/8/layout/hList7"/>
    <dgm:cxn modelId="{B008954C-943A-4DA5-8385-14A0E57F68C3}" type="presParOf" srcId="{DFF1422F-54B0-49C6-A573-A0900CE30168}" destId="{2DFFC045-8E25-4D0E-924D-E8EB6E2BA50E}" srcOrd="3" destOrd="0" presId="urn:microsoft.com/office/officeart/2005/8/layout/hList7"/>
    <dgm:cxn modelId="{4DAED0A4-81E6-4507-96BC-E847B8D9328B}" type="presParOf" srcId="{2D92C95E-501F-432B-A03A-B062FA3C0CD4}" destId="{67CD5129-FF6B-4007-92F9-52C60195F299}" srcOrd="3" destOrd="0" presId="urn:microsoft.com/office/officeart/2005/8/layout/hList7"/>
    <dgm:cxn modelId="{F7D78D57-6D93-4DDC-9244-068FC1298DFD}" type="presParOf" srcId="{2D92C95E-501F-432B-A03A-B062FA3C0CD4}" destId="{E8DCD07F-2312-43E3-9B85-32021E15265B}" srcOrd="4" destOrd="0" presId="urn:microsoft.com/office/officeart/2005/8/layout/hList7"/>
    <dgm:cxn modelId="{D010FBAF-7D80-4E32-9DC3-490C299D7339}" type="presParOf" srcId="{E8DCD07F-2312-43E3-9B85-32021E15265B}" destId="{99F5718F-7263-48D5-A025-00F733BFB45B}" srcOrd="0" destOrd="0" presId="urn:microsoft.com/office/officeart/2005/8/layout/hList7"/>
    <dgm:cxn modelId="{2990897F-65E3-4771-B4D6-CD53BC4815ED}" type="presParOf" srcId="{E8DCD07F-2312-43E3-9B85-32021E15265B}" destId="{341526C1-BC27-43BB-8683-6A1FCD3603BD}" srcOrd="1" destOrd="0" presId="urn:microsoft.com/office/officeart/2005/8/layout/hList7"/>
    <dgm:cxn modelId="{729C5722-6C4E-4CE7-BE38-FF19DF2D17C1}" type="presParOf" srcId="{E8DCD07F-2312-43E3-9B85-32021E15265B}" destId="{0FE6187A-8EAA-4253-922A-39EE6226F903}" srcOrd="2" destOrd="0" presId="urn:microsoft.com/office/officeart/2005/8/layout/hList7"/>
    <dgm:cxn modelId="{C7B610BA-F2EC-4444-A94D-FC13EF64BBC6}" type="presParOf" srcId="{E8DCD07F-2312-43E3-9B85-32021E15265B}" destId="{2673FD1D-00BF-4048-BDBC-D59EC6BD4E0F}" srcOrd="3" destOrd="0" presId="urn:microsoft.com/office/officeart/2005/8/layout/hList7"/>
    <dgm:cxn modelId="{B6A62BC6-1938-4B99-9FC1-8C4D9E70BE70}" type="presParOf" srcId="{2D92C95E-501F-432B-A03A-B062FA3C0CD4}" destId="{6D81628A-18AF-464D-9C00-5E2306D66C72}" srcOrd="5" destOrd="0" presId="urn:microsoft.com/office/officeart/2005/8/layout/hList7"/>
    <dgm:cxn modelId="{50401BC3-3DCA-437C-A18C-5E172392325F}" type="presParOf" srcId="{2D92C95E-501F-432B-A03A-B062FA3C0CD4}" destId="{AA5E3663-77F9-4D06-B51A-461ADB765AE4}" srcOrd="6" destOrd="0" presId="urn:microsoft.com/office/officeart/2005/8/layout/hList7"/>
    <dgm:cxn modelId="{9995E13B-FB6B-4F95-8080-B745A8674DD0}" type="presParOf" srcId="{AA5E3663-77F9-4D06-B51A-461ADB765AE4}" destId="{37817A67-E9FF-4DF4-9A6B-5586EBDBFD3A}" srcOrd="0" destOrd="0" presId="urn:microsoft.com/office/officeart/2005/8/layout/hList7"/>
    <dgm:cxn modelId="{44A8B8F7-65A9-4921-AC8B-370A80900488}" type="presParOf" srcId="{AA5E3663-77F9-4D06-B51A-461ADB765AE4}" destId="{B13AA5C3-26C3-4EFA-8D86-662405A31FAA}" srcOrd="1" destOrd="0" presId="urn:microsoft.com/office/officeart/2005/8/layout/hList7"/>
    <dgm:cxn modelId="{4D923DF6-9515-439B-BF6F-E30D3FAC99FC}" type="presParOf" srcId="{AA5E3663-77F9-4D06-B51A-461ADB765AE4}" destId="{4716446C-4B3F-4DDC-BA24-7DAC49FD2BD5}" srcOrd="2" destOrd="0" presId="urn:microsoft.com/office/officeart/2005/8/layout/hList7"/>
    <dgm:cxn modelId="{78C27D95-8A81-4178-8BC1-3BEFD799BD98}" type="presParOf" srcId="{AA5E3663-77F9-4D06-B51A-461ADB765AE4}" destId="{FA3A1E11-7831-4DCA-8836-94F867D8F28D}" srcOrd="3" destOrd="0" presId="urn:microsoft.com/office/officeart/2005/8/layout/hList7"/>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4184958-0D1C-4DAC-A219-D2B4620D89C6}" type="doc">
      <dgm:prSet loTypeId="urn:microsoft.com/office/officeart/2005/8/layout/hList7" loCatId="relationship" qsTypeId="urn:microsoft.com/office/officeart/2005/8/quickstyle/simple3" qsCatId="simple" csTypeId="urn:microsoft.com/office/officeart/2005/8/colors/accent1_2" csCatId="accent1" phldr="1"/>
      <dgm:spPr/>
      <dgm:t>
        <a:bodyPr/>
        <a:lstStyle/>
        <a:p>
          <a:endParaRPr lang="zh-CN" altLang="en-US"/>
        </a:p>
      </dgm:t>
    </dgm:pt>
    <dgm:pt modelId="{894B5E1F-7C6A-4C89-BC47-27FC9D85CF56}">
      <dgm:prSet phldrT="[文本]"/>
      <dgm:spPr/>
      <dgm:t>
        <a:bodyPr/>
        <a:lstStyle/>
        <a:p>
          <a:r>
            <a:rPr lang="en-US" b="1" dirty="0" smtClean="0"/>
            <a:t>5 </a:t>
          </a:r>
          <a:r>
            <a:rPr lang="zh-CN" b="1" dirty="0" smtClean="0"/>
            <a:t>促进生物资源可持续开发利用</a:t>
          </a:r>
          <a:endParaRPr lang="zh-CN" altLang="en-US" dirty="0"/>
        </a:p>
      </dgm:t>
    </dgm:pt>
    <dgm:pt modelId="{931CC3B0-9EEE-4500-8734-6DA6D0555893}" type="parTrans" cxnId="{D1DCB7AE-F326-4DAE-BF66-E9513E00F219}">
      <dgm:prSet/>
      <dgm:spPr/>
      <dgm:t>
        <a:bodyPr/>
        <a:lstStyle/>
        <a:p>
          <a:endParaRPr lang="zh-CN" altLang="en-US"/>
        </a:p>
      </dgm:t>
    </dgm:pt>
    <dgm:pt modelId="{6C868A18-3B4D-49E3-9152-F7BEAD93985F}" type="sibTrans" cxnId="{D1DCB7AE-F326-4DAE-BF66-E9513E00F219}">
      <dgm:prSet/>
      <dgm:spPr/>
      <dgm:t>
        <a:bodyPr/>
        <a:lstStyle/>
        <a:p>
          <a:endParaRPr lang="zh-CN" altLang="en-US"/>
        </a:p>
      </dgm:t>
    </dgm:pt>
    <dgm:pt modelId="{68D2E688-8125-497C-86F6-603A49D25D63}">
      <dgm:prSet phldrT="[文本]"/>
      <dgm:spPr/>
      <dgm:t>
        <a:bodyPr/>
        <a:lstStyle/>
        <a:p>
          <a:r>
            <a:rPr lang="en-US" b="1" dirty="0" smtClean="0"/>
            <a:t>6 </a:t>
          </a:r>
          <a:r>
            <a:rPr lang="zh-CN" b="1" dirty="0" smtClean="0"/>
            <a:t>推进生物遗传资源及相关传统知识惠益共享</a:t>
          </a:r>
          <a:endParaRPr lang="zh-CN" altLang="en-US" dirty="0"/>
        </a:p>
      </dgm:t>
    </dgm:pt>
    <dgm:pt modelId="{23DC6A2D-67B0-492C-9560-583BF9228C85}" type="parTrans" cxnId="{17B4A96C-A137-4A34-9917-C3B7B96E5DF0}">
      <dgm:prSet/>
      <dgm:spPr/>
      <dgm:t>
        <a:bodyPr/>
        <a:lstStyle/>
        <a:p>
          <a:endParaRPr lang="zh-CN" altLang="en-US"/>
        </a:p>
      </dgm:t>
    </dgm:pt>
    <dgm:pt modelId="{D346E15A-BFA5-40B0-9842-BA236E4A71E7}" type="sibTrans" cxnId="{17B4A96C-A137-4A34-9917-C3B7B96E5DF0}">
      <dgm:prSet/>
      <dgm:spPr/>
      <dgm:t>
        <a:bodyPr/>
        <a:lstStyle/>
        <a:p>
          <a:endParaRPr lang="zh-CN" altLang="en-US"/>
        </a:p>
      </dgm:t>
    </dgm:pt>
    <dgm:pt modelId="{9A4FAAE9-FB9A-42B7-878E-91F8A75B7661}">
      <dgm:prSet phldrT="[文本]"/>
      <dgm:spPr/>
      <dgm:t>
        <a:bodyPr/>
        <a:lstStyle/>
        <a:p>
          <a:r>
            <a:rPr lang="en-US" b="1" dirty="0" smtClean="0"/>
            <a:t>7 </a:t>
          </a:r>
          <a:r>
            <a:rPr lang="zh-CN" b="1" dirty="0" smtClean="0"/>
            <a:t>提高应对生物多样性新威胁和新挑战的能力</a:t>
          </a:r>
          <a:endParaRPr lang="zh-CN" altLang="en-US" dirty="0"/>
        </a:p>
      </dgm:t>
    </dgm:pt>
    <dgm:pt modelId="{7D85A127-5679-4B0A-93D5-F82C835CFB6E}" type="parTrans" cxnId="{0FC7C2AA-0F5B-491C-8995-31262333DC7A}">
      <dgm:prSet/>
      <dgm:spPr/>
      <dgm:t>
        <a:bodyPr/>
        <a:lstStyle/>
        <a:p>
          <a:endParaRPr lang="zh-CN" altLang="en-US"/>
        </a:p>
      </dgm:t>
    </dgm:pt>
    <dgm:pt modelId="{F45DCDA3-333D-429D-8431-C05EAFBB0B21}" type="sibTrans" cxnId="{0FC7C2AA-0F5B-491C-8995-31262333DC7A}">
      <dgm:prSet/>
      <dgm:spPr/>
      <dgm:t>
        <a:bodyPr/>
        <a:lstStyle/>
        <a:p>
          <a:endParaRPr lang="zh-CN" altLang="en-US"/>
        </a:p>
      </dgm:t>
    </dgm:pt>
    <dgm:pt modelId="{F1ED006D-3C8E-4456-A016-344DE41A73C3}">
      <dgm:prSet phldrT="[文本]"/>
      <dgm:spPr/>
      <dgm:t>
        <a:bodyPr/>
        <a:lstStyle/>
        <a:p>
          <a:r>
            <a:rPr lang="en-US" b="1" dirty="0" smtClean="0"/>
            <a:t>8 </a:t>
          </a:r>
          <a:r>
            <a:rPr lang="zh-CN" b="1" dirty="0" smtClean="0"/>
            <a:t>提高公众参与意识，加强国际合作与交流</a:t>
          </a:r>
          <a:endParaRPr lang="zh-CN" altLang="en-US" dirty="0"/>
        </a:p>
      </dgm:t>
    </dgm:pt>
    <dgm:pt modelId="{DDBA7F8E-B602-4CD4-9F41-6F9A50EB8F7F}" type="parTrans" cxnId="{63128AAA-E8C6-4554-8714-14E5F335D19F}">
      <dgm:prSet/>
      <dgm:spPr/>
      <dgm:t>
        <a:bodyPr/>
        <a:lstStyle/>
        <a:p>
          <a:endParaRPr lang="zh-CN" altLang="en-US"/>
        </a:p>
      </dgm:t>
    </dgm:pt>
    <dgm:pt modelId="{0321AEA9-41E6-4105-8469-1C20133E9001}" type="sibTrans" cxnId="{63128AAA-E8C6-4554-8714-14E5F335D19F}">
      <dgm:prSet/>
      <dgm:spPr/>
      <dgm:t>
        <a:bodyPr/>
        <a:lstStyle/>
        <a:p>
          <a:endParaRPr lang="zh-CN" altLang="en-US"/>
        </a:p>
      </dgm:t>
    </dgm:pt>
    <dgm:pt modelId="{7418D668-20CD-4B76-941A-01600291A8DE}" type="pres">
      <dgm:prSet presAssocID="{14184958-0D1C-4DAC-A219-D2B4620D89C6}" presName="Name0" presStyleCnt="0">
        <dgm:presLayoutVars>
          <dgm:dir/>
          <dgm:resizeHandles val="exact"/>
        </dgm:presLayoutVars>
      </dgm:prSet>
      <dgm:spPr/>
      <dgm:t>
        <a:bodyPr/>
        <a:lstStyle/>
        <a:p>
          <a:endParaRPr lang="zh-CN" altLang="en-US"/>
        </a:p>
      </dgm:t>
    </dgm:pt>
    <dgm:pt modelId="{2389B91D-3071-4A31-AAFD-503B3CABCC94}" type="pres">
      <dgm:prSet presAssocID="{14184958-0D1C-4DAC-A219-D2B4620D89C6}" presName="fgShape" presStyleLbl="fgShp" presStyleIdx="0" presStyleCnt="1"/>
      <dgm:spPr/>
    </dgm:pt>
    <dgm:pt modelId="{34B4BB70-0F57-4CD0-BB49-565696CA74F1}" type="pres">
      <dgm:prSet presAssocID="{14184958-0D1C-4DAC-A219-D2B4620D89C6}" presName="linComp" presStyleCnt="0"/>
      <dgm:spPr/>
    </dgm:pt>
    <dgm:pt modelId="{28AEABA7-84BA-4E8C-A742-42D4641B5A45}" type="pres">
      <dgm:prSet presAssocID="{894B5E1F-7C6A-4C89-BC47-27FC9D85CF56}" presName="compNode" presStyleCnt="0"/>
      <dgm:spPr/>
    </dgm:pt>
    <dgm:pt modelId="{1B8C80B4-5FB3-4A8C-8044-0FAB049DF6FD}" type="pres">
      <dgm:prSet presAssocID="{894B5E1F-7C6A-4C89-BC47-27FC9D85CF56}" presName="bkgdShape" presStyleLbl="node1" presStyleIdx="0" presStyleCnt="4"/>
      <dgm:spPr/>
      <dgm:t>
        <a:bodyPr/>
        <a:lstStyle/>
        <a:p>
          <a:endParaRPr lang="zh-CN" altLang="en-US"/>
        </a:p>
      </dgm:t>
    </dgm:pt>
    <dgm:pt modelId="{D5C171F2-9C38-422A-9144-D17F32E9474A}" type="pres">
      <dgm:prSet presAssocID="{894B5E1F-7C6A-4C89-BC47-27FC9D85CF56}" presName="nodeTx" presStyleLbl="node1" presStyleIdx="0" presStyleCnt="4">
        <dgm:presLayoutVars>
          <dgm:bulletEnabled val="1"/>
        </dgm:presLayoutVars>
      </dgm:prSet>
      <dgm:spPr/>
      <dgm:t>
        <a:bodyPr/>
        <a:lstStyle/>
        <a:p>
          <a:endParaRPr lang="zh-CN" altLang="en-US"/>
        </a:p>
      </dgm:t>
    </dgm:pt>
    <dgm:pt modelId="{6E738743-33BC-408A-9853-C8521C984E7A}" type="pres">
      <dgm:prSet presAssocID="{894B5E1F-7C6A-4C89-BC47-27FC9D85CF56}" presName="invisiNode" presStyleLbl="node1" presStyleIdx="0" presStyleCnt="4"/>
      <dgm:spPr/>
    </dgm:pt>
    <dgm:pt modelId="{D5FBFDF9-4774-4D7F-A6F2-09FE8472DE52}" type="pres">
      <dgm:prSet presAssocID="{894B5E1F-7C6A-4C89-BC47-27FC9D85CF56}" presName="imagNode" presStyleLbl="fgImgPlace1" presStyleIdx="0" presStyleCnt="4"/>
      <dgm:spPr>
        <a:blipFill rotWithShape="0">
          <a:blip xmlns:r="http://schemas.openxmlformats.org/officeDocument/2006/relationships" r:embed="rId1"/>
          <a:stretch>
            <a:fillRect/>
          </a:stretch>
        </a:blipFill>
      </dgm:spPr>
      <dgm:t>
        <a:bodyPr/>
        <a:lstStyle/>
        <a:p>
          <a:endParaRPr lang="zh-CN" altLang="en-US"/>
        </a:p>
      </dgm:t>
    </dgm:pt>
    <dgm:pt modelId="{436EC1AF-304B-4881-A06C-4FF52EC9CFC1}" type="pres">
      <dgm:prSet presAssocID="{6C868A18-3B4D-49E3-9152-F7BEAD93985F}" presName="sibTrans" presStyleLbl="sibTrans2D1" presStyleIdx="0" presStyleCnt="0"/>
      <dgm:spPr/>
      <dgm:t>
        <a:bodyPr/>
        <a:lstStyle/>
        <a:p>
          <a:endParaRPr lang="zh-CN" altLang="en-US"/>
        </a:p>
      </dgm:t>
    </dgm:pt>
    <dgm:pt modelId="{57C50649-C7B8-44D6-AD7A-2796C16017E4}" type="pres">
      <dgm:prSet presAssocID="{68D2E688-8125-497C-86F6-603A49D25D63}" presName="compNode" presStyleCnt="0"/>
      <dgm:spPr/>
    </dgm:pt>
    <dgm:pt modelId="{F37D80CC-0790-4842-B98B-0CEE202F3E05}" type="pres">
      <dgm:prSet presAssocID="{68D2E688-8125-497C-86F6-603A49D25D63}" presName="bkgdShape" presStyleLbl="node1" presStyleIdx="1" presStyleCnt="4"/>
      <dgm:spPr/>
      <dgm:t>
        <a:bodyPr/>
        <a:lstStyle/>
        <a:p>
          <a:endParaRPr lang="zh-CN" altLang="en-US"/>
        </a:p>
      </dgm:t>
    </dgm:pt>
    <dgm:pt modelId="{D98BBB5A-DCBB-4D5D-85EB-08D2A7765736}" type="pres">
      <dgm:prSet presAssocID="{68D2E688-8125-497C-86F6-603A49D25D63}" presName="nodeTx" presStyleLbl="node1" presStyleIdx="1" presStyleCnt="4">
        <dgm:presLayoutVars>
          <dgm:bulletEnabled val="1"/>
        </dgm:presLayoutVars>
      </dgm:prSet>
      <dgm:spPr/>
      <dgm:t>
        <a:bodyPr/>
        <a:lstStyle/>
        <a:p>
          <a:endParaRPr lang="zh-CN" altLang="en-US"/>
        </a:p>
      </dgm:t>
    </dgm:pt>
    <dgm:pt modelId="{F74E455C-62F9-4C33-B86C-EA48D2F28EA1}" type="pres">
      <dgm:prSet presAssocID="{68D2E688-8125-497C-86F6-603A49D25D63}" presName="invisiNode" presStyleLbl="node1" presStyleIdx="1" presStyleCnt="4"/>
      <dgm:spPr/>
    </dgm:pt>
    <dgm:pt modelId="{4E27F0CF-169A-4699-993F-0AFA39F725EA}" type="pres">
      <dgm:prSet presAssocID="{68D2E688-8125-497C-86F6-603A49D25D63}" presName="imagNode" presStyleLbl="fgImgPlace1" presStyleIdx="1" presStyleCnt="4"/>
      <dgm:spPr>
        <a:blipFill rotWithShape="0">
          <a:blip xmlns:r="http://schemas.openxmlformats.org/officeDocument/2006/relationships" r:embed="rId2"/>
          <a:stretch>
            <a:fillRect/>
          </a:stretch>
        </a:blipFill>
      </dgm:spPr>
      <dgm:t>
        <a:bodyPr/>
        <a:lstStyle/>
        <a:p>
          <a:endParaRPr lang="zh-CN" altLang="en-US"/>
        </a:p>
      </dgm:t>
    </dgm:pt>
    <dgm:pt modelId="{7B547C5D-64AE-4648-A62C-638FFA97BC4E}" type="pres">
      <dgm:prSet presAssocID="{D346E15A-BFA5-40B0-9842-BA236E4A71E7}" presName="sibTrans" presStyleLbl="sibTrans2D1" presStyleIdx="0" presStyleCnt="0"/>
      <dgm:spPr/>
      <dgm:t>
        <a:bodyPr/>
        <a:lstStyle/>
        <a:p>
          <a:endParaRPr lang="zh-CN" altLang="en-US"/>
        </a:p>
      </dgm:t>
    </dgm:pt>
    <dgm:pt modelId="{C774615C-3D53-4C77-B253-CA41180C2945}" type="pres">
      <dgm:prSet presAssocID="{9A4FAAE9-FB9A-42B7-878E-91F8A75B7661}" presName="compNode" presStyleCnt="0"/>
      <dgm:spPr/>
    </dgm:pt>
    <dgm:pt modelId="{E8460340-8BDF-44E8-A1AB-C0000E2E26EE}" type="pres">
      <dgm:prSet presAssocID="{9A4FAAE9-FB9A-42B7-878E-91F8A75B7661}" presName="bkgdShape" presStyleLbl="node1" presStyleIdx="2" presStyleCnt="4"/>
      <dgm:spPr/>
      <dgm:t>
        <a:bodyPr/>
        <a:lstStyle/>
        <a:p>
          <a:endParaRPr lang="zh-CN" altLang="en-US"/>
        </a:p>
      </dgm:t>
    </dgm:pt>
    <dgm:pt modelId="{580592BB-E4C4-4CA1-A1F2-75446129881F}" type="pres">
      <dgm:prSet presAssocID="{9A4FAAE9-FB9A-42B7-878E-91F8A75B7661}" presName="nodeTx" presStyleLbl="node1" presStyleIdx="2" presStyleCnt="4">
        <dgm:presLayoutVars>
          <dgm:bulletEnabled val="1"/>
        </dgm:presLayoutVars>
      </dgm:prSet>
      <dgm:spPr/>
      <dgm:t>
        <a:bodyPr/>
        <a:lstStyle/>
        <a:p>
          <a:endParaRPr lang="zh-CN" altLang="en-US"/>
        </a:p>
      </dgm:t>
    </dgm:pt>
    <dgm:pt modelId="{0B05C023-BB25-4A5B-BFA0-C1DDC16E28C8}" type="pres">
      <dgm:prSet presAssocID="{9A4FAAE9-FB9A-42B7-878E-91F8A75B7661}" presName="invisiNode" presStyleLbl="node1" presStyleIdx="2" presStyleCnt="4"/>
      <dgm:spPr/>
    </dgm:pt>
    <dgm:pt modelId="{6697CC8F-3CD9-4275-89EE-BF36C21D8D42}" type="pres">
      <dgm:prSet presAssocID="{9A4FAAE9-FB9A-42B7-878E-91F8A75B7661}" presName="imagNode" presStyleLbl="fgImgPlace1" presStyleIdx="2" presStyleCnt="4"/>
      <dgm:spPr>
        <a:blipFill rotWithShape="0">
          <a:blip xmlns:r="http://schemas.openxmlformats.org/officeDocument/2006/relationships" r:embed="rId3"/>
          <a:stretch>
            <a:fillRect/>
          </a:stretch>
        </a:blipFill>
      </dgm:spPr>
      <dgm:t>
        <a:bodyPr/>
        <a:lstStyle/>
        <a:p>
          <a:endParaRPr lang="zh-CN" altLang="en-US"/>
        </a:p>
      </dgm:t>
    </dgm:pt>
    <dgm:pt modelId="{936C6994-B5C4-409B-A777-B5C205751732}" type="pres">
      <dgm:prSet presAssocID="{F45DCDA3-333D-429D-8431-C05EAFBB0B21}" presName="sibTrans" presStyleLbl="sibTrans2D1" presStyleIdx="0" presStyleCnt="0"/>
      <dgm:spPr/>
      <dgm:t>
        <a:bodyPr/>
        <a:lstStyle/>
        <a:p>
          <a:endParaRPr lang="zh-CN" altLang="en-US"/>
        </a:p>
      </dgm:t>
    </dgm:pt>
    <dgm:pt modelId="{0E4A39D8-92F6-472F-AF54-8F25052E99C6}" type="pres">
      <dgm:prSet presAssocID="{F1ED006D-3C8E-4456-A016-344DE41A73C3}" presName="compNode" presStyleCnt="0"/>
      <dgm:spPr/>
    </dgm:pt>
    <dgm:pt modelId="{8B670133-728B-4200-BD0C-C9A934C2FC6C}" type="pres">
      <dgm:prSet presAssocID="{F1ED006D-3C8E-4456-A016-344DE41A73C3}" presName="bkgdShape" presStyleLbl="node1" presStyleIdx="3" presStyleCnt="4"/>
      <dgm:spPr/>
      <dgm:t>
        <a:bodyPr/>
        <a:lstStyle/>
        <a:p>
          <a:endParaRPr lang="zh-CN" altLang="en-US"/>
        </a:p>
      </dgm:t>
    </dgm:pt>
    <dgm:pt modelId="{11E73273-498E-4EA9-B956-EC812AE0C2FE}" type="pres">
      <dgm:prSet presAssocID="{F1ED006D-3C8E-4456-A016-344DE41A73C3}" presName="nodeTx" presStyleLbl="node1" presStyleIdx="3" presStyleCnt="4">
        <dgm:presLayoutVars>
          <dgm:bulletEnabled val="1"/>
        </dgm:presLayoutVars>
      </dgm:prSet>
      <dgm:spPr/>
      <dgm:t>
        <a:bodyPr/>
        <a:lstStyle/>
        <a:p>
          <a:endParaRPr lang="zh-CN" altLang="en-US"/>
        </a:p>
      </dgm:t>
    </dgm:pt>
    <dgm:pt modelId="{485ADA76-FA82-4FFF-B369-F8BEA0FE364F}" type="pres">
      <dgm:prSet presAssocID="{F1ED006D-3C8E-4456-A016-344DE41A73C3}" presName="invisiNode" presStyleLbl="node1" presStyleIdx="3" presStyleCnt="4"/>
      <dgm:spPr/>
    </dgm:pt>
    <dgm:pt modelId="{F571AC88-F440-4546-8D1A-3BF86DDC5812}" type="pres">
      <dgm:prSet presAssocID="{F1ED006D-3C8E-4456-A016-344DE41A73C3}" presName="imagNode" presStyleLbl="fgImgPlace1" presStyleIdx="3" presStyleCnt="4"/>
      <dgm:spPr>
        <a:blipFill rotWithShape="0">
          <a:blip xmlns:r="http://schemas.openxmlformats.org/officeDocument/2006/relationships" r:embed="rId4"/>
          <a:stretch>
            <a:fillRect/>
          </a:stretch>
        </a:blipFill>
      </dgm:spPr>
      <dgm:t>
        <a:bodyPr/>
        <a:lstStyle/>
        <a:p>
          <a:endParaRPr lang="zh-CN" altLang="en-US"/>
        </a:p>
      </dgm:t>
    </dgm:pt>
  </dgm:ptLst>
  <dgm:cxnLst>
    <dgm:cxn modelId="{D1DCB7AE-F326-4DAE-BF66-E9513E00F219}" srcId="{14184958-0D1C-4DAC-A219-D2B4620D89C6}" destId="{894B5E1F-7C6A-4C89-BC47-27FC9D85CF56}" srcOrd="0" destOrd="0" parTransId="{931CC3B0-9EEE-4500-8734-6DA6D0555893}" sibTransId="{6C868A18-3B4D-49E3-9152-F7BEAD93985F}"/>
    <dgm:cxn modelId="{367969B9-4ED4-4694-B448-7EF09F85818A}" type="presOf" srcId="{9A4FAAE9-FB9A-42B7-878E-91F8A75B7661}" destId="{E8460340-8BDF-44E8-A1AB-C0000E2E26EE}" srcOrd="0" destOrd="0" presId="urn:microsoft.com/office/officeart/2005/8/layout/hList7"/>
    <dgm:cxn modelId="{63128AAA-E8C6-4554-8714-14E5F335D19F}" srcId="{14184958-0D1C-4DAC-A219-D2B4620D89C6}" destId="{F1ED006D-3C8E-4456-A016-344DE41A73C3}" srcOrd="3" destOrd="0" parTransId="{DDBA7F8E-B602-4CD4-9F41-6F9A50EB8F7F}" sibTransId="{0321AEA9-41E6-4105-8469-1C20133E9001}"/>
    <dgm:cxn modelId="{EC53009D-BEFC-4A20-BD75-41C99ECD0C8E}" type="presOf" srcId="{F45DCDA3-333D-429D-8431-C05EAFBB0B21}" destId="{936C6994-B5C4-409B-A777-B5C205751732}" srcOrd="0" destOrd="0" presId="urn:microsoft.com/office/officeart/2005/8/layout/hList7"/>
    <dgm:cxn modelId="{F1A401D1-F09A-40F6-AF9C-9826A9761AA1}" type="presOf" srcId="{68D2E688-8125-497C-86F6-603A49D25D63}" destId="{F37D80CC-0790-4842-B98B-0CEE202F3E05}" srcOrd="0" destOrd="0" presId="urn:microsoft.com/office/officeart/2005/8/layout/hList7"/>
    <dgm:cxn modelId="{BB354441-2160-4768-9F18-A5A14D4C6B31}" type="presOf" srcId="{D346E15A-BFA5-40B0-9842-BA236E4A71E7}" destId="{7B547C5D-64AE-4648-A62C-638FFA97BC4E}" srcOrd="0" destOrd="0" presId="urn:microsoft.com/office/officeart/2005/8/layout/hList7"/>
    <dgm:cxn modelId="{7CA103E9-6200-4756-AB98-B5D2EC5F9D5B}" type="presOf" srcId="{14184958-0D1C-4DAC-A219-D2B4620D89C6}" destId="{7418D668-20CD-4B76-941A-01600291A8DE}" srcOrd="0" destOrd="0" presId="urn:microsoft.com/office/officeart/2005/8/layout/hList7"/>
    <dgm:cxn modelId="{F41DDD98-E24C-489A-A6D9-31DACB2E1ABB}" type="presOf" srcId="{F1ED006D-3C8E-4456-A016-344DE41A73C3}" destId="{8B670133-728B-4200-BD0C-C9A934C2FC6C}" srcOrd="0" destOrd="0" presId="urn:microsoft.com/office/officeart/2005/8/layout/hList7"/>
    <dgm:cxn modelId="{0FC7C2AA-0F5B-491C-8995-31262333DC7A}" srcId="{14184958-0D1C-4DAC-A219-D2B4620D89C6}" destId="{9A4FAAE9-FB9A-42B7-878E-91F8A75B7661}" srcOrd="2" destOrd="0" parTransId="{7D85A127-5679-4B0A-93D5-F82C835CFB6E}" sibTransId="{F45DCDA3-333D-429D-8431-C05EAFBB0B21}"/>
    <dgm:cxn modelId="{A337408B-53C1-4B6B-B4F6-98615ED341EC}" type="presOf" srcId="{894B5E1F-7C6A-4C89-BC47-27FC9D85CF56}" destId="{1B8C80B4-5FB3-4A8C-8044-0FAB049DF6FD}" srcOrd="0" destOrd="0" presId="urn:microsoft.com/office/officeart/2005/8/layout/hList7"/>
    <dgm:cxn modelId="{6DB44BCA-1189-420E-922A-C65CAF0F5278}" type="presOf" srcId="{6C868A18-3B4D-49E3-9152-F7BEAD93985F}" destId="{436EC1AF-304B-4881-A06C-4FF52EC9CFC1}" srcOrd="0" destOrd="0" presId="urn:microsoft.com/office/officeart/2005/8/layout/hList7"/>
    <dgm:cxn modelId="{CA45514F-DF42-4E99-BDCA-6D36C04189E1}" type="presOf" srcId="{894B5E1F-7C6A-4C89-BC47-27FC9D85CF56}" destId="{D5C171F2-9C38-422A-9144-D17F32E9474A}" srcOrd="1" destOrd="0" presId="urn:microsoft.com/office/officeart/2005/8/layout/hList7"/>
    <dgm:cxn modelId="{A7DB6A44-1442-4B61-8872-49B979A43281}" type="presOf" srcId="{68D2E688-8125-497C-86F6-603A49D25D63}" destId="{D98BBB5A-DCBB-4D5D-85EB-08D2A7765736}" srcOrd="1" destOrd="0" presId="urn:microsoft.com/office/officeart/2005/8/layout/hList7"/>
    <dgm:cxn modelId="{17B4A96C-A137-4A34-9917-C3B7B96E5DF0}" srcId="{14184958-0D1C-4DAC-A219-D2B4620D89C6}" destId="{68D2E688-8125-497C-86F6-603A49D25D63}" srcOrd="1" destOrd="0" parTransId="{23DC6A2D-67B0-492C-9560-583BF9228C85}" sibTransId="{D346E15A-BFA5-40B0-9842-BA236E4A71E7}"/>
    <dgm:cxn modelId="{1D50C2FC-8FC8-4164-AC3E-9D7E395663D5}" type="presOf" srcId="{F1ED006D-3C8E-4456-A016-344DE41A73C3}" destId="{11E73273-498E-4EA9-B956-EC812AE0C2FE}" srcOrd="1" destOrd="0" presId="urn:microsoft.com/office/officeart/2005/8/layout/hList7"/>
    <dgm:cxn modelId="{4EFB1530-B1DE-4E2D-81D9-ADD89B051BE9}" type="presOf" srcId="{9A4FAAE9-FB9A-42B7-878E-91F8A75B7661}" destId="{580592BB-E4C4-4CA1-A1F2-75446129881F}" srcOrd="1" destOrd="0" presId="urn:microsoft.com/office/officeart/2005/8/layout/hList7"/>
    <dgm:cxn modelId="{CE6FD499-8F4B-4B55-8EE9-31E65D192F63}" type="presParOf" srcId="{7418D668-20CD-4B76-941A-01600291A8DE}" destId="{2389B91D-3071-4A31-AAFD-503B3CABCC94}" srcOrd="0" destOrd="0" presId="urn:microsoft.com/office/officeart/2005/8/layout/hList7"/>
    <dgm:cxn modelId="{A8AE4606-673D-40BC-B247-4A591C25770E}" type="presParOf" srcId="{7418D668-20CD-4B76-941A-01600291A8DE}" destId="{34B4BB70-0F57-4CD0-BB49-565696CA74F1}" srcOrd="1" destOrd="0" presId="urn:microsoft.com/office/officeart/2005/8/layout/hList7"/>
    <dgm:cxn modelId="{2C2D7680-766B-4E7F-919C-908ABCE6809C}" type="presParOf" srcId="{34B4BB70-0F57-4CD0-BB49-565696CA74F1}" destId="{28AEABA7-84BA-4E8C-A742-42D4641B5A45}" srcOrd="0" destOrd="0" presId="urn:microsoft.com/office/officeart/2005/8/layout/hList7"/>
    <dgm:cxn modelId="{BFE95688-9F2E-41C5-9FB6-A11893CDD434}" type="presParOf" srcId="{28AEABA7-84BA-4E8C-A742-42D4641B5A45}" destId="{1B8C80B4-5FB3-4A8C-8044-0FAB049DF6FD}" srcOrd="0" destOrd="0" presId="urn:microsoft.com/office/officeart/2005/8/layout/hList7"/>
    <dgm:cxn modelId="{29B4823D-D14A-433B-ABE8-878CCD20044A}" type="presParOf" srcId="{28AEABA7-84BA-4E8C-A742-42D4641B5A45}" destId="{D5C171F2-9C38-422A-9144-D17F32E9474A}" srcOrd="1" destOrd="0" presId="urn:microsoft.com/office/officeart/2005/8/layout/hList7"/>
    <dgm:cxn modelId="{C178E369-C38B-49A6-A12A-D47F4E402EAA}" type="presParOf" srcId="{28AEABA7-84BA-4E8C-A742-42D4641B5A45}" destId="{6E738743-33BC-408A-9853-C8521C984E7A}" srcOrd="2" destOrd="0" presId="urn:microsoft.com/office/officeart/2005/8/layout/hList7"/>
    <dgm:cxn modelId="{619EEA6B-C1F7-4A38-8ADC-7F6BDA680B56}" type="presParOf" srcId="{28AEABA7-84BA-4E8C-A742-42D4641B5A45}" destId="{D5FBFDF9-4774-4D7F-A6F2-09FE8472DE52}" srcOrd="3" destOrd="0" presId="urn:microsoft.com/office/officeart/2005/8/layout/hList7"/>
    <dgm:cxn modelId="{6A5E8E18-9C30-42F6-BBAB-F49296135F3E}" type="presParOf" srcId="{34B4BB70-0F57-4CD0-BB49-565696CA74F1}" destId="{436EC1AF-304B-4881-A06C-4FF52EC9CFC1}" srcOrd="1" destOrd="0" presId="urn:microsoft.com/office/officeart/2005/8/layout/hList7"/>
    <dgm:cxn modelId="{521BBC0F-5753-4651-B7D2-4BBD45FECA5A}" type="presParOf" srcId="{34B4BB70-0F57-4CD0-BB49-565696CA74F1}" destId="{57C50649-C7B8-44D6-AD7A-2796C16017E4}" srcOrd="2" destOrd="0" presId="urn:microsoft.com/office/officeart/2005/8/layout/hList7"/>
    <dgm:cxn modelId="{AF44A6C4-AE36-445B-8B81-B33D449DBB6E}" type="presParOf" srcId="{57C50649-C7B8-44D6-AD7A-2796C16017E4}" destId="{F37D80CC-0790-4842-B98B-0CEE202F3E05}" srcOrd="0" destOrd="0" presId="urn:microsoft.com/office/officeart/2005/8/layout/hList7"/>
    <dgm:cxn modelId="{832DA1A6-106A-4D77-84D4-FD462F5DF73E}" type="presParOf" srcId="{57C50649-C7B8-44D6-AD7A-2796C16017E4}" destId="{D98BBB5A-DCBB-4D5D-85EB-08D2A7765736}" srcOrd="1" destOrd="0" presId="urn:microsoft.com/office/officeart/2005/8/layout/hList7"/>
    <dgm:cxn modelId="{52AC98BF-2EB9-4D1D-A780-7A35EFCFA3BA}" type="presParOf" srcId="{57C50649-C7B8-44D6-AD7A-2796C16017E4}" destId="{F74E455C-62F9-4C33-B86C-EA48D2F28EA1}" srcOrd="2" destOrd="0" presId="urn:microsoft.com/office/officeart/2005/8/layout/hList7"/>
    <dgm:cxn modelId="{97D3EC2E-0B7B-4247-953A-12EDB4695085}" type="presParOf" srcId="{57C50649-C7B8-44D6-AD7A-2796C16017E4}" destId="{4E27F0CF-169A-4699-993F-0AFA39F725EA}" srcOrd="3" destOrd="0" presId="urn:microsoft.com/office/officeart/2005/8/layout/hList7"/>
    <dgm:cxn modelId="{5A75F1A2-BB04-4870-9E52-ECA784CE2C10}" type="presParOf" srcId="{34B4BB70-0F57-4CD0-BB49-565696CA74F1}" destId="{7B547C5D-64AE-4648-A62C-638FFA97BC4E}" srcOrd="3" destOrd="0" presId="urn:microsoft.com/office/officeart/2005/8/layout/hList7"/>
    <dgm:cxn modelId="{F6C3213B-8F12-4E81-920A-7C3069A41537}" type="presParOf" srcId="{34B4BB70-0F57-4CD0-BB49-565696CA74F1}" destId="{C774615C-3D53-4C77-B253-CA41180C2945}" srcOrd="4" destOrd="0" presId="urn:microsoft.com/office/officeart/2005/8/layout/hList7"/>
    <dgm:cxn modelId="{D1680C30-D45D-482C-BDAA-A316879E1C88}" type="presParOf" srcId="{C774615C-3D53-4C77-B253-CA41180C2945}" destId="{E8460340-8BDF-44E8-A1AB-C0000E2E26EE}" srcOrd="0" destOrd="0" presId="urn:microsoft.com/office/officeart/2005/8/layout/hList7"/>
    <dgm:cxn modelId="{47BC3CB6-C604-4F67-90E6-DCC6A4399EE0}" type="presParOf" srcId="{C774615C-3D53-4C77-B253-CA41180C2945}" destId="{580592BB-E4C4-4CA1-A1F2-75446129881F}" srcOrd="1" destOrd="0" presId="urn:microsoft.com/office/officeart/2005/8/layout/hList7"/>
    <dgm:cxn modelId="{21DD8BA2-CADA-4037-B939-8BCBDFA735B6}" type="presParOf" srcId="{C774615C-3D53-4C77-B253-CA41180C2945}" destId="{0B05C023-BB25-4A5B-BFA0-C1DDC16E28C8}" srcOrd="2" destOrd="0" presId="urn:microsoft.com/office/officeart/2005/8/layout/hList7"/>
    <dgm:cxn modelId="{280026D4-4A38-42E5-AB59-941DCC1F2A8E}" type="presParOf" srcId="{C774615C-3D53-4C77-B253-CA41180C2945}" destId="{6697CC8F-3CD9-4275-89EE-BF36C21D8D42}" srcOrd="3" destOrd="0" presId="urn:microsoft.com/office/officeart/2005/8/layout/hList7"/>
    <dgm:cxn modelId="{D7567759-AD04-4346-8762-D43EB2B88A23}" type="presParOf" srcId="{34B4BB70-0F57-4CD0-BB49-565696CA74F1}" destId="{936C6994-B5C4-409B-A777-B5C205751732}" srcOrd="5" destOrd="0" presId="urn:microsoft.com/office/officeart/2005/8/layout/hList7"/>
    <dgm:cxn modelId="{5C195F46-57C0-4429-BDDA-4CA35DB0E6F0}" type="presParOf" srcId="{34B4BB70-0F57-4CD0-BB49-565696CA74F1}" destId="{0E4A39D8-92F6-472F-AF54-8F25052E99C6}" srcOrd="6" destOrd="0" presId="urn:microsoft.com/office/officeart/2005/8/layout/hList7"/>
    <dgm:cxn modelId="{C2DC924A-85B5-4BEA-8D21-4E16B30F5450}" type="presParOf" srcId="{0E4A39D8-92F6-472F-AF54-8F25052E99C6}" destId="{8B670133-728B-4200-BD0C-C9A934C2FC6C}" srcOrd="0" destOrd="0" presId="urn:microsoft.com/office/officeart/2005/8/layout/hList7"/>
    <dgm:cxn modelId="{7B061C6E-83A2-415C-8CB7-2025D39CE42C}" type="presParOf" srcId="{0E4A39D8-92F6-472F-AF54-8F25052E99C6}" destId="{11E73273-498E-4EA9-B956-EC812AE0C2FE}" srcOrd="1" destOrd="0" presId="urn:microsoft.com/office/officeart/2005/8/layout/hList7"/>
    <dgm:cxn modelId="{3B603806-A4EB-4BEE-B6B0-2BF72E61F1A1}" type="presParOf" srcId="{0E4A39D8-92F6-472F-AF54-8F25052E99C6}" destId="{485ADA76-FA82-4FFF-B369-F8BEA0FE364F}" srcOrd="2" destOrd="0" presId="urn:microsoft.com/office/officeart/2005/8/layout/hList7"/>
    <dgm:cxn modelId="{D0AAFC1F-74A4-4544-8E24-063F0FA756FD}" type="presParOf" srcId="{0E4A39D8-92F6-472F-AF54-8F25052E99C6}" destId="{F571AC88-F440-4546-8D1A-3BF86DDC5812}" srcOrd="3" destOrd="0" presId="urn:microsoft.com/office/officeart/2005/8/layout/hList7"/>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3BE610-4A71-4B00-B793-2462174310FE}" type="doc">
      <dgm:prSet loTypeId="urn:microsoft.com/office/officeart/2005/8/layout/venn1" loCatId="relationship" qsTypeId="urn:microsoft.com/office/officeart/2005/8/quickstyle/simple1" qsCatId="simple" csTypeId="urn:microsoft.com/office/officeart/2005/8/colors/colorful3" csCatId="colorful" phldr="1"/>
      <dgm:spPr/>
    </dgm:pt>
    <dgm:pt modelId="{C8BB4B2F-2943-48CD-AF08-0A34236B42F6}">
      <dgm:prSet phldrT="[文本]"/>
      <dgm:spPr/>
      <dgm:t>
        <a:bodyPr/>
        <a:lstStyle/>
        <a:p>
          <a:r>
            <a:rPr lang="zh-CN" altLang="en-US" b="1" dirty="0" smtClean="0">
              <a:solidFill>
                <a:srgbClr val="FF0000"/>
              </a:solidFill>
            </a:rPr>
            <a:t>名古屋议定书</a:t>
          </a:r>
          <a:endParaRPr lang="zh-CN" altLang="en-US" b="1" dirty="0">
            <a:solidFill>
              <a:srgbClr val="FF0000"/>
            </a:solidFill>
          </a:endParaRPr>
        </a:p>
      </dgm:t>
    </dgm:pt>
    <dgm:pt modelId="{49EE9350-28B2-4550-A153-AFB268252E8A}" type="parTrans" cxnId="{F9A5E407-CE9E-4091-93E2-A288698A905E}">
      <dgm:prSet/>
      <dgm:spPr/>
      <dgm:t>
        <a:bodyPr/>
        <a:lstStyle/>
        <a:p>
          <a:endParaRPr lang="zh-CN" altLang="en-US"/>
        </a:p>
      </dgm:t>
    </dgm:pt>
    <dgm:pt modelId="{96EBD81A-7E10-4C4C-A2E1-9A1D22BB3E7D}" type="sibTrans" cxnId="{F9A5E407-CE9E-4091-93E2-A288698A905E}">
      <dgm:prSet/>
      <dgm:spPr/>
      <dgm:t>
        <a:bodyPr/>
        <a:lstStyle/>
        <a:p>
          <a:endParaRPr lang="zh-CN" altLang="en-US"/>
        </a:p>
      </dgm:t>
    </dgm:pt>
    <dgm:pt modelId="{445E9C63-E021-4AF0-BAE5-B9A6BAE690DB}">
      <dgm:prSet phldrT="[文本]"/>
      <dgm:spPr/>
      <dgm:t>
        <a:bodyPr/>
        <a:lstStyle/>
        <a:p>
          <a:r>
            <a:rPr lang="zh-CN" altLang="en-US" dirty="0" smtClean="0"/>
            <a:t>生态系统与生物多样性经济学</a:t>
          </a:r>
          <a:endParaRPr lang="zh-CN" altLang="en-US" dirty="0"/>
        </a:p>
      </dgm:t>
    </dgm:pt>
    <dgm:pt modelId="{6B5F5AA5-40EC-4B02-9DFC-1EF65C3D0398}" type="parTrans" cxnId="{740DAECA-CDF1-43F5-ABBD-080CF41AB23D}">
      <dgm:prSet/>
      <dgm:spPr/>
      <dgm:t>
        <a:bodyPr/>
        <a:lstStyle/>
        <a:p>
          <a:endParaRPr lang="zh-CN" altLang="en-US"/>
        </a:p>
      </dgm:t>
    </dgm:pt>
    <dgm:pt modelId="{9313CDE8-1826-4E64-B5C1-112B55EF36CE}" type="sibTrans" cxnId="{740DAECA-CDF1-43F5-ABBD-080CF41AB23D}">
      <dgm:prSet/>
      <dgm:spPr/>
      <dgm:t>
        <a:bodyPr/>
        <a:lstStyle/>
        <a:p>
          <a:endParaRPr lang="zh-CN" altLang="en-US"/>
        </a:p>
      </dgm:t>
    </dgm:pt>
    <dgm:pt modelId="{CF4B1B21-6E40-4433-B5E0-2AEE15F3A4D0}">
      <dgm:prSet phldrT="[文本]"/>
      <dgm:spPr/>
      <dgm:t>
        <a:bodyPr/>
        <a:lstStyle/>
        <a:p>
          <a:r>
            <a:rPr lang="en-US" altLang="zh-CN" dirty="0" smtClean="0"/>
            <a:t>2011-2020</a:t>
          </a:r>
          <a:r>
            <a:rPr lang="zh-CN" altLang="en-US" dirty="0" smtClean="0"/>
            <a:t>全球生物多样性保护战略计划</a:t>
          </a:r>
          <a:endParaRPr lang="zh-CN" altLang="en-US" dirty="0"/>
        </a:p>
      </dgm:t>
    </dgm:pt>
    <dgm:pt modelId="{E6225217-9C06-4274-9562-91E9E09ACD9A}" type="parTrans" cxnId="{EF92C193-638C-456B-8F99-D39CB2A92BB0}">
      <dgm:prSet/>
      <dgm:spPr/>
      <dgm:t>
        <a:bodyPr/>
        <a:lstStyle/>
        <a:p>
          <a:endParaRPr lang="zh-CN" altLang="en-US"/>
        </a:p>
      </dgm:t>
    </dgm:pt>
    <dgm:pt modelId="{58087E9A-B40C-4AE8-B901-9DED4EC6AA0D}" type="sibTrans" cxnId="{EF92C193-638C-456B-8F99-D39CB2A92BB0}">
      <dgm:prSet/>
      <dgm:spPr/>
      <dgm:t>
        <a:bodyPr/>
        <a:lstStyle/>
        <a:p>
          <a:endParaRPr lang="zh-CN" altLang="en-US"/>
        </a:p>
      </dgm:t>
    </dgm:pt>
    <dgm:pt modelId="{7B18047C-806D-4F10-BBFC-126AF4482F4A}" type="pres">
      <dgm:prSet presAssocID="{543BE610-4A71-4B00-B793-2462174310FE}" presName="compositeShape" presStyleCnt="0">
        <dgm:presLayoutVars>
          <dgm:chMax val="7"/>
          <dgm:dir/>
          <dgm:resizeHandles val="exact"/>
        </dgm:presLayoutVars>
      </dgm:prSet>
      <dgm:spPr/>
    </dgm:pt>
    <dgm:pt modelId="{53FCC6C3-405A-4030-B07C-94700842FEDD}" type="pres">
      <dgm:prSet presAssocID="{C8BB4B2F-2943-48CD-AF08-0A34236B42F6}" presName="circ1" presStyleLbl="vennNode1" presStyleIdx="0" presStyleCnt="3"/>
      <dgm:spPr/>
      <dgm:t>
        <a:bodyPr/>
        <a:lstStyle/>
        <a:p>
          <a:endParaRPr lang="zh-CN" altLang="en-US"/>
        </a:p>
      </dgm:t>
    </dgm:pt>
    <dgm:pt modelId="{7388FFCE-D973-497F-ADCC-6F416961DC3C}" type="pres">
      <dgm:prSet presAssocID="{C8BB4B2F-2943-48CD-AF08-0A34236B42F6}" presName="circ1Tx" presStyleLbl="revTx" presStyleIdx="0" presStyleCnt="0">
        <dgm:presLayoutVars>
          <dgm:chMax val="0"/>
          <dgm:chPref val="0"/>
          <dgm:bulletEnabled val="1"/>
        </dgm:presLayoutVars>
      </dgm:prSet>
      <dgm:spPr/>
      <dgm:t>
        <a:bodyPr/>
        <a:lstStyle/>
        <a:p>
          <a:endParaRPr lang="zh-CN" altLang="en-US"/>
        </a:p>
      </dgm:t>
    </dgm:pt>
    <dgm:pt modelId="{C3CB7A2F-D8DF-4225-9E69-72372581AFF7}" type="pres">
      <dgm:prSet presAssocID="{445E9C63-E021-4AF0-BAE5-B9A6BAE690DB}" presName="circ2" presStyleLbl="vennNode1" presStyleIdx="1" presStyleCnt="3"/>
      <dgm:spPr/>
      <dgm:t>
        <a:bodyPr/>
        <a:lstStyle/>
        <a:p>
          <a:endParaRPr lang="zh-CN" altLang="en-US"/>
        </a:p>
      </dgm:t>
    </dgm:pt>
    <dgm:pt modelId="{5274F990-742D-4DBC-9A6D-43A70BC8B58F}" type="pres">
      <dgm:prSet presAssocID="{445E9C63-E021-4AF0-BAE5-B9A6BAE690DB}" presName="circ2Tx" presStyleLbl="revTx" presStyleIdx="0" presStyleCnt="0">
        <dgm:presLayoutVars>
          <dgm:chMax val="0"/>
          <dgm:chPref val="0"/>
          <dgm:bulletEnabled val="1"/>
        </dgm:presLayoutVars>
      </dgm:prSet>
      <dgm:spPr/>
      <dgm:t>
        <a:bodyPr/>
        <a:lstStyle/>
        <a:p>
          <a:endParaRPr lang="zh-CN" altLang="en-US"/>
        </a:p>
      </dgm:t>
    </dgm:pt>
    <dgm:pt modelId="{F78B62EA-971F-4FAC-80B5-6550FD5B1A19}" type="pres">
      <dgm:prSet presAssocID="{CF4B1B21-6E40-4433-B5E0-2AEE15F3A4D0}" presName="circ3" presStyleLbl="vennNode1" presStyleIdx="2" presStyleCnt="3"/>
      <dgm:spPr/>
      <dgm:t>
        <a:bodyPr/>
        <a:lstStyle/>
        <a:p>
          <a:endParaRPr lang="zh-CN" altLang="en-US"/>
        </a:p>
      </dgm:t>
    </dgm:pt>
    <dgm:pt modelId="{ED5C31DA-A64B-4E34-8896-E549D01A4E2E}" type="pres">
      <dgm:prSet presAssocID="{CF4B1B21-6E40-4433-B5E0-2AEE15F3A4D0}" presName="circ3Tx" presStyleLbl="revTx" presStyleIdx="0" presStyleCnt="0">
        <dgm:presLayoutVars>
          <dgm:chMax val="0"/>
          <dgm:chPref val="0"/>
          <dgm:bulletEnabled val="1"/>
        </dgm:presLayoutVars>
      </dgm:prSet>
      <dgm:spPr/>
      <dgm:t>
        <a:bodyPr/>
        <a:lstStyle/>
        <a:p>
          <a:endParaRPr lang="zh-CN" altLang="en-US"/>
        </a:p>
      </dgm:t>
    </dgm:pt>
  </dgm:ptLst>
  <dgm:cxnLst>
    <dgm:cxn modelId="{28D0D0C9-1CC6-472D-857C-ADEEAEBA7D94}" type="presOf" srcId="{C8BB4B2F-2943-48CD-AF08-0A34236B42F6}" destId="{7388FFCE-D973-497F-ADCC-6F416961DC3C}" srcOrd="1" destOrd="0" presId="urn:microsoft.com/office/officeart/2005/8/layout/venn1"/>
    <dgm:cxn modelId="{EF92C193-638C-456B-8F99-D39CB2A92BB0}" srcId="{543BE610-4A71-4B00-B793-2462174310FE}" destId="{CF4B1B21-6E40-4433-B5E0-2AEE15F3A4D0}" srcOrd="2" destOrd="0" parTransId="{E6225217-9C06-4274-9562-91E9E09ACD9A}" sibTransId="{58087E9A-B40C-4AE8-B901-9DED4EC6AA0D}"/>
    <dgm:cxn modelId="{B1DDB50A-B4EA-4281-8080-C9CED6AAEB90}" type="presOf" srcId="{CF4B1B21-6E40-4433-B5E0-2AEE15F3A4D0}" destId="{F78B62EA-971F-4FAC-80B5-6550FD5B1A19}" srcOrd="0" destOrd="0" presId="urn:microsoft.com/office/officeart/2005/8/layout/venn1"/>
    <dgm:cxn modelId="{797C7558-0C3D-45BA-802D-DA8A53AE012A}" type="presOf" srcId="{C8BB4B2F-2943-48CD-AF08-0A34236B42F6}" destId="{53FCC6C3-405A-4030-B07C-94700842FEDD}" srcOrd="0" destOrd="0" presId="urn:microsoft.com/office/officeart/2005/8/layout/venn1"/>
    <dgm:cxn modelId="{282DE2B0-262E-427F-AE23-E6F88796962D}" type="presOf" srcId="{543BE610-4A71-4B00-B793-2462174310FE}" destId="{7B18047C-806D-4F10-BBFC-126AF4482F4A}" srcOrd="0" destOrd="0" presId="urn:microsoft.com/office/officeart/2005/8/layout/venn1"/>
    <dgm:cxn modelId="{6151B81B-53A0-460B-A735-EFCEF732415B}" type="presOf" srcId="{445E9C63-E021-4AF0-BAE5-B9A6BAE690DB}" destId="{5274F990-742D-4DBC-9A6D-43A70BC8B58F}" srcOrd="1" destOrd="0" presId="urn:microsoft.com/office/officeart/2005/8/layout/venn1"/>
    <dgm:cxn modelId="{740DAECA-CDF1-43F5-ABBD-080CF41AB23D}" srcId="{543BE610-4A71-4B00-B793-2462174310FE}" destId="{445E9C63-E021-4AF0-BAE5-B9A6BAE690DB}" srcOrd="1" destOrd="0" parTransId="{6B5F5AA5-40EC-4B02-9DFC-1EF65C3D0398}" sibTransId="{9313CDE8-1826-4E64-B5C1-112B55EF36CE}"/>
    <dgm:cxn modelId="{F9A5E407-CE9E-4091-93E2-A288698A905E}" srcId="{543BE610-4A71-4B00-B793-2462174310FE}" destId="{C8BB4B2F-2943-48CD-AF08-0A34236B42F6}" srcOrd="0" destOrd="0" parTransId="{49EE9350-28B2-4550-A153-AFB268252E8A}" sibTransId="{96EBD81A-7E10-4C4C-A2E1-9A1D22BB3E7D}"/>
    <dgm:cxn modelId="{BFC7A158-D7FC-430E-9ABA-21BE1605A9D6}" type="presOf" srcId="{CF4B1B21-6E40-4433-B5E0-2AEE15F3A4D0}" destId="{ED5C31DA-A64B-4E34-8896-E549D01A4E2E}" srcOrd="1" destOrd="0" presId="urn:microsoft.com/office/officeart/2005/8/layout/venn1"/>
    <dgm:cxn modelId="{22F7A400-D593-4EAD-9F31-4D999B978B51}" type="presOf" srcId="{445E9C63-E021-4AF0-BAE5-B9A6BAE690DB}" destId="{C3CB7A2F-D8DF-4225-9E69-72372581AFF7}" srcOrd="0" destOrd="0" presId="urn:microsoft.com/office/officeart/2005/8/layout/venn1"/>
    <dgm:cxn modelId="{FE4B5AD6-4AC7-48A7-81E4-7E88BD12B622}" type="presParOf" srcId="{7B18047C-806D-4F10-BBFC-126AF4482F4A}" destId="{53FCC6C3-405A-4030-B07C-94700842FEDD}" srcOrd="0" destOrd="0" presId="urn:microsoft.com/office/officeart/2005/8/layout/venn1"/>
    <dgm:cxn modelId="{A7567437-8399-4315-B7F7-604A255021BE}" type="presParOf" srcId="{7B18047C-806D-4F10-BBFC-126AF4482F4A}" destId="{7388FFCE-D973-497F-ADCC-6F416961DC3C}" srcOrd="1" destOrd="0" presId="urn:microsoft.com/office/officeart/2005/8/layout/venn1"/>
    <dgm:cxn modelId="{FB7A57CF-92C2-4597-887C-C0D2D409E542}" type="presParOf" srcId="{7B18047C-806D-4F10-BBFC-126AF4482F4A}" destId="{C3CB7A2F-D8DF-4225-9E69-72372581AFF7}" srcOrd="2" destOrd="0" presId="urn:microsoft.com/office/officeart/2005/8/layout/venn1"/>
    <dgm:cxn modelId="{F4DA6A01-C0FD-48FA-931E-A6BB74DC8FD5}" type="presParOf" srcId="{7B18047C-806D-4F10-BBFC-126AF4482F4A}" destId="{5274F990-742D-4DBC-9A6D-43A70BC8B58F}" srcOrd="3" destOrd="0" presId="urn:microsoft.com/office/officeart/2005/8/layout/venn1"/>
    <dgm:cxn modelId="{30512ABD-11D2-47B2-9844-31587BB105B6}" type="presParOf" srcId="{7B18047C-806D-4F10-BBFC-126AF4482F4A}" destId="{F78B62EA-971F-4FAC-80B5-6550FD5B1A19}" srcOrd="4" destOrd="0" presId="urn:microsoft.com/office/officeart/2005/8/layout/venn1"/>
    <dgm:cxn modelId="{4A9B0E58-03BD-4EF8-8735-75F0CC59F0AD}" type="presParOf" srcId="{7B18047C-806D-4F10-BBFC-126AF4482F4A}" destId="{ED5C31DA-A64B-4E34-8896-E549D01A4E2E}" srcOrd="5" destOrd="0" presId="urn:microsoft.com/office/officeart/2005/8/layout/ven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5D9A64-6965-4880-86E4-C321B3BFB24D}" type="doc">
      <dgm:prSet loTypeId="urn:microsoft.com/office/officeart/2005/8/layout/cycle8" loCatId="cycle" qsTypeId="urn:microsoft.com/office/officeart/2005/8/quickstyle/simple1" qsCatId="simple" csTypeId="urn:microsoft.com/office/officeart/2005/8/colors/colorful3" csCatId="colorful" phldr="1"/>
      <dgm:spPr/>
    </dgm:pt>
    <dgm:pt modelId="{9E7FD3FE-A5DD-4BFE-905A-3A17F57D3727}">
      <dgm:prSet phldrT="[文本]"/>
      <dgm:spPr/>
      <dgm:t>
        <a:bodyPr/>
        <a:lstStyle/>
        <a:p>
          <a:r>
            <a:rPr lang="zh-CN" altLang="en-US" dirty="0" smtClean="0"/>
            <a:t>可持续利用</a:t>
          </a:r>
          <a:endParaRPr lang="zh-CN" altLang="en-US" dirty="0"/>
        </a:p>
      </dgm:t>
    </dgm:pt>
    <dgm:pt modelId="{9F0B0AB7-BE35-4A0C-AF35-A8C0E86F79E7}" type="parTrans" cxnId="{259C74C9-081E-4E00-9C98-E7ECF24F2828}">
      <dgm:prSet/>
      <dgm:spPr/>
      <dgm:t>
        <a:bodyPr/>
        <a:lstStyle/>
        <a:p>
          <a:endParaRPr lang="zh-CN" altLang="en-US"/>
        </a:p>
      </dgm:t>
    </dgm:pt>
    <dgm:pt modelId="{2DF637C4-EFCF-4FA0-8C0A-8D2CAFC7F269}" type="sibTrans" cxnId="{259C74C9-081E-4E00-9C98-E7ECF24F2828}">
      <dgm:prSet/>
      <dgm:spPr/>
      <dgm:t>
        <a:bodyPr/>
        <a:lstStyle/>
        <a:p>
          <a:endParaRPr lang="zh-CN" altLang="en-US"/>
        </a:p>
      </dgm:t>
    </dgm:pt>
    <dgm:pt modelId="{A6E1DADE-99CF-46D8-B2A1-2641E67C0913}">
      <dgm:prSet phldrT="[文本]"/>
      <dgm:spPr/>
      <dgm:t>
        <a:bodyPr/>
        <a:lstStyle/>
        <a:p>
          <a:r>
            <a:rPr lang="zh-CN" altLang="en-US" dirty="0" smtClean="0"/>
            <a:t>惠益分享</a:t>
          </a:r>
          <a:endParaRPr lang="zh-CN" altLang="en-US" dirty="0"/>
        </a:p>
      </dgm:t>
    </dgm:pt>
    <dgm:pt modelId="{F94A300B-714E-4399-A5EA-2F7DE659938D}" type="parTrans" cxnId="{A57A7308-2B8A-4911-AE87-E2B457AF6DF8}">
      <dgm:prSet/>
      <dgm:spPr/>
      <dgm:t>
        <a:bodyPr/>
        <a:lstStyle/>
        <a:p>
          <a:endParaRPr lang="zh-CN" altLang="en-US"/>
        </a:p>
      </dgm:t>
    </dgm:pt>
    <dgm:pt modelId="{FDFBE9D1-698F-4E77-9456-EFAB672205D8}" type="sibTrans" cxnId="{A57A7308-2B8A-4911-AE87-E2B457AF6DF8}">
      <dgm:prSet/>
      <dgm:spPr/>
      <dgm:t>
        <a:bodyPr/>
        <a:lstStyle/>
        <a:p>
          <a:endParaRPr lang="zh-CN" altLang="en-US"/>
        </a:p>
      </dgm:t>
    </dgm:pt>
    <dgm:pt modelId="{D045EECF-0FC9-4D28-A036-97F222E7DA46}">
      <dgm:prSet phldrT="[文本]"/>
      <dgm:spPr/>
      <dgm:t>
        <a:bodyPr/>
        <a:lstStyle/>
        <a:p>
          <a:r>
            <a:rPr lang="zh-CN" altLang="en-US" dirty="0" smtClean="0"/>
            <a:t>保护</a:t>
          </a:r>
          <a:endParaRPr lang="zh-CN" altLang="en-US" dirty="0"/>
        </a:p>
      </dgm:t>
    </dgm:pt>
    <dgm:pt modelId="{B7A37E86-9E9C-4A6C-8F54-791D9FAF94E0}" type="parTrans" cxnId="{1AF36944-008D-47FC-9E0D-10CB101FDA6B}">
      <dgm:prSet/>
      <dgm:spPr/>
      <dgm:t>
        <a:bodyPr/>
        <a:lstStyle/>
        <a:p>
          <a:endParaRPr lang="zh-CN" altLang="en-US"/>
        </a:p>
      </dgm:t>
    </dgm:pt>
    <dgm:pt modelId="{F0876860-514C-4CA9-A4AE-D84ED48A3FEB}" type="sibTrans" cxnId="{1AF36944-008D-47FC-9E0D-10CB101FDA6B}">
      <dgm:prSet/>
      <dgm:spPr/>
      <dgm:t>
        <a:bodyPr/>
        <a:lstStyle/>
        <a:p>
          <a:endParaRPr lang="zh-CN" altLang="en-US"/>
        </a:p>
      </dgm:t>
    </dgm:pt>
    <dgm:pt modelId="{5F2BA2C3-CE98-4164-966B-185375383F04}" type="pres">
      <dgm:prSet presAssocID="{975D9A64-6965-4880-86E4-C321B3BFB24D}" presName="compositeShape" presStyleCnt="0">
        <dgm:presLayoutVars>
          <dgm:chMax val="7"/>
          <dgm:dir/>
          <dgm:resizeHandles val="exact"/>
        </dgm:presLayoutVars>
      </dgm:prSet>
      <dgm:spPr/>
    </dgm:pt>
    <dgm:pt modelId="{9BFFC73D-90CA-464E-9E76-2871C086D49C}" type="pres">
      <dgm:prSet presAssocID="{975D9A64-6965-4880-86E4-C321B3BFB24D}" presName="wedge1" presStyleLbl="node1" presStyleIdx="0" presStyleCnt="3"/>
      <dgm:spPr/>
      <dgm:t>
        <a:bodyPr/>
        <a:lstStyle/>
        <a:p>
          <a:endParaRPr lang="zh-CN" altLang="en-US"/>
        </a:p>
      </dgm:t>
    </dgm:pt>
    <dgm:pt modelId="{FB81961E-5BEE-4B02-9FB7-4A76DB47FD3B}" type="pres">
      <dgm:prSet presAssocID="{975D9A64-6965-4880-86E4-C321B3BFB24D}" presName="dummy1a" presStyleCnt="0"/>
      <dgm:spPr/>
    </dgm:pt>
    <dgm:pt modelId="{8D27713D-5504-4F73-B9FA-4F29C7F78A8F}" type="pres">
      <dgm:prSet presAssocID="{975D9A64-6965-4880-86E4-C321B3BFB24D}" presName="dummy1b" presStyleCnt="0"/>
      <dgm:spPr/>
    </dgm:pt>
    <dgm:pt modelId="{B7EAF543-91A6-4B4C-89A1-C110AB945399}" type="pres">
      <dgm:prSet presAssocID="{975D9A64-6965-4880-86E4-C321B3BFB24D}" presName="wedge1Tx" presStyleLbl="node1" presStyleIdx="0" presStyleCnt="3">
        <dgm:presLayoutVars>
          <dgm:chMax val="0"/>
          <dgm:chPref val="0"/>
          <dgm:bulletEnabled val="1"/>
        </dgm:presLayoutVars>
      </dgm:prSet>
      <dgm:spPr/>
      <dgm:t>
        <a:bodyPr/>
        <a:lstStyle/>
        <a:p>
          <a:endParaRPr lang="zh-CN" altLang="en-US"/>
        </a:p>
      </dgm:t>
    </dgm:pt>
    <dgm:pt modelId="{A79A4FFF-28A8-4C5E-9626-F1A349F6F35B}" type="pres">
      <dgm:prSet presAssocID="{975D9A64-6965-4880-86E4-C321B3BFB24D}" presName="wedge2" presStyleLbl="node1" presStyleIdx="1" presStyleCnt="3"/>
      <dgm:spPr/>
      <dgm:t>
        <a:bodyPr/>
        <a:lstStyle/>
        <a:p>
          <a:endParaRPr lang="zh-CN" altLang="en-US"/>
        </a:p>
      </dgm:t>
    </dgm:pt>
    <dgm:pt modelId="{C5606142-0EC8-47D2-8731-7F36F38B250A}" type="pres">
      <dgm:prSet presAssocID="{975D9A64-6965-4880-86E4-C321B3BFB24D}" presName="dummy2a" presStyleCnt="0"/>
      <dgm:spPr/>
    </dgm:pt>
    <dgm:pt modelId="{9030B84B-FA6D-4186-9C21-5AB15E6EC998}" type="pres">
      <dgm:prSet presAssocID="{975D9A64-6965-4880-86E4-C321B3BFB24D}" presName="dummy2b" presStyleCnt="0"/>
      <dgm:spPr/>
    </dgm:pt>
    <dgm:pt modelId="{C6EFACF1-8721-4A12-82AA-04B55389B371}" type="pres">
      <dgm:prSet presAssocID="{975D9A64-6965-4880-86E4-C321B3BFB24D}" presName="wedge2Tx" presStyleLbl="node1" presStyleIdx="1" presStyleCnt="3">
        <dgm:presLayoutVars>
          <dgm:chMax val="0"/>
          <dgm:chPref val="0"/>
          <dgm:bulletEnabled val="1"/>
        </dgm:presLayoutVars>
      </dgm:prSet>
      <dgm:spPr/>
      <dgm:t>
        <a:bodyPr/>
        <a:lstStyle/>
        <a:p>
          <a:endParaRPr lang="zh-CN" altLang="en-US"/>
        </a:p>
      </dgm:t>
    </dgm:pt>
    <dgm:pt modelId="{E2A871BC-10D9-432C-BBEE-5A8312AD2A40}" type="pres">
      <dgm:prSet presAssocID="{975D9A64-6965-4880-86E4-C321B3BFB24D}" presName="wedge3" presStyleLbl="node1" presStyleIdx="2" presStyleCnt="3"/>
      <dgm:spPr/>
      <dgm:t>
        <a:bodyPr/>
        <a:lstStyle/>
        <a:p>
          <a:endParaRPr lang="zh-CN" altLang="en-US"/>
        </a:p>
      </dgm:t>
    </dgm:pt>
    <dgm:pt modelId="{C5E6FCEC-C4E8-4C59-9962-B8209703A567}" type="pres">
      <dgm:prSet presAssocID="{975D9A64-6965-4880-86E4-C321B3BFB24D}" presName="dummy3a" presStyleCnt="0"/>
      <dgm:spPr/>
    </dgm:pt>
    <dgm:pt modelId="{18E71889-A12F-483B-9E27-ABBF58F64C52}" type="pres">
      <dgm:prSet presAssocID="{975D9A64-6965-4880-86E4-C321B3BFB24D}" presName="dummy3b" presStyleCnt="0"/>
      <dgm:spPr/>
    </dgm:pt>
    <dgm:pt modelId="{9BB26E97-FAC4-41B8-87AC-79E30552E692}" type="pres">
      <dgm:prSet presAssocID="{975D9A64-6965-4880-86E4-C321B3BFB24D}" presName="wedge3Tx" presStyleLbl="node1" presStyleIdx="2" presStyleCnt="3">
        <dgm:presLayoutVars>
          <dgm:chMax val="0"/>
          <dgm:chPref val="0"/>
          <dgm:bulletEnabled val="1"/>
        </dgm:presLayoutVars>
      </dgm:prSet>
      <dgm:spPr/>
      <dgm:t>
        <a:bodyPr/>
        <a:lstStyle/>
        <a:p>
          <a:endParaRPr lang="zh-CN" altLang="en-US"/>
        </a:p>
      </dgm:t>
    </dgm:pt>
    <dgm:pt modelId="{0E481610-075C-4E1D-BCF9-01F8B7194CBB}" type="pres">
      <dgm:prSet presAssocID="{2DF637C4-EFCF-4FA0-8C0A-8D2CAFC7F269}" presName="arrowWedge1" presStyleLbl="fgSibTrans2D1" presStyleIdx="0" presStyleCnt="3"/>
      <dgm:spPr/>
    </dgm:pt>
    <dgm:pt modelId="{802E5CE8-AB6E-40C3-9962-4E6B2BD9F57D}" type="pres">
      <dgm:prSet presAssocID="{FDFBE9D1-698F-4E77-9456-EFAB672205D8}" presName="arrowWedge2" presStyleLbl="fgSibTrans2D1" presStyleIdx="1" presStyleCnt="3"/>
      <dgm:spPr/>
    </dgm:pt>
    <dgm:pt modelId="{9C8CDFED-0E77-461C-A660-0D7E260D8DCB}" type="pres">
      <dgm:prSet presAssocID="{F0876860-514C-4CA9-A4AE-D84ED48A3FEB}" presName="arrowWedge3" presStyleLbl="fgSibTrans2D1" presStyleIdx="2" presStyleCnt="3"/>
      <dgm:spPr/>
    </dgm:pt>
  </dgm:ptLst>
  <dgm:cxnLst>
    <dgm:cxn modelId="{F3A6E1C8-A099-430E-80E1-04A4FDBED055}" type="presOf" srcId="{A6E1DADE-99CF-46D8-B2A1-2641E67C0913}" destId="{C6EFACF1-8721-4A12-82AA-04B55389B371}" srcOrd="1" destOrd="0" presId="urn:microsoft.com/office/officeart/2005/8/layout/cycle8"/>
    <dgm:cxn modelId="{1AF36944-008D-47FC-9E0D-10CB101FDA6B}" srcId="{975D9A64-6965-4880-86E4-C321B3BFB24D}" destId="{D045EECF-0FC9-4D28-A036-97F222E7DA46}" srcOrd="2" destOrd="0" parTransId="{B7A37E86-9E9C-4A6C-8F54-791D9FAF94E0}" sibTransId="{F0876860-514C-4CA9-A4AE-D84ED48A3FEB}"/>
    <dgm:cxn modelId="{259C74C9-081E-4E00-9C98-E7ECF24F2828}" srcId="{975D9A64-6965-4880-86E4-C321B3BFB24D}" destId="{9E7FD3FE-A5DD-4BFE-905A-3A17F57D3727}" srcOrd="0" destOrd="0" parTransId="{9F0B0AB7-BE35-4A0C-AF35-A8C0E86F79E7}" sibTransId="{2DF637C4-EFCF-4FA0-8C0A-8D2CAFC7F269}"/>
    <dgm:cxn modelId="{098E0C40-72A6-4C82-BEF6-6D578CEF3F68}" type="presOf" srcId="{9E7FD3FE-A5DD-4BFE-905A-3A17F57D3727}" destId="{B7EAF543-91A6-4B4C-89A1-C110AB945399}" srcOrd="1" destOrd="0" presId="urn:microsoft.com/office/officeart/2005/8/layout/cycle8"/>
    <dgm:cxn modelId="{64489D68-D66F-45A2-A608-5EA139706665}" type="presOf" srcId="{D045EECF-0FC9-4D28-A036-97F222E7DA46}" destId="{9BB26E97-FAC4-41B8-87AC-79E30552E692}" srcOrd="1" destOrd="0" presId="urn:microsoft.com/office/officeart/2005/8/layout/cycle8"/>
    <dgm:cxn modelId="{A57A7308-2B8A-4911-AE87-E2B457AF6DF8}" srcId="{975D9A64-6965-4880-86E4-C321B3BFB24D}" destId="{A6E1DADE-99CF-46D8-B2A1-2641E67C0913}" srcOrd="1" destOrd="0" parTransId="{F94A300B-714E-4399-A5EA-2F7DE659938D}" sibTransId="{FDFBE9D1-698F-4E77-9456-EFAB672205D8}"/>
    <dgm:cxn modelId="{EF2F6274-3825-4CAD-AFC6-2C1EA0ED65DF}" type="presOf" srcId="{9E7FD3FE-A5DD-4BFE-905A-3A17F57D3727}" destId="{9BFFC73D-90CA-464E-9E76-2871C086D49C}" srcOrd="0" destOrd="0" presId="urn:microsoft.com/office/officeart/2005/8/layout/cycle8"/>
    <dgm:cxn modelId="{4B9AACD1-133D-465C-8970-9AA232EB2048}" type="presOf" srcId="{D045EECF-0FC9-4D28-A036-97F222E7DA46}" destId="{E2A871BC-10D9-432C-BBEE-5A8312AD2A40}" srcOrd="0" destOrd="0" presId="urn:microsoft.com/office/officeart/2005/8/layout/cycle8"/>
    <dgm:cxn modelId="{42555C1B-01BA-44FB-94E5-FAAD3B303CC6}" type="presOf" srcId="{975D9A64-6965-4880-86E4-C321B3BFB24D}" destId="{5F2BA2C3-CE98-4164-966B-185375383F04}" srcOrd="0" destOrd="0" presId="urn:microsoft.com/office/officeart/2005/8/layout/cycle8"/>
    <dgm:cxn modelId="{4C15C0AC-0F3D-490D-BD78-F52988DB7B33}" type="presOf" srcId="{A6E1DADE-99CF-46D8-B2A1-2641E67C0913}" destId="{A79A4FFF-28A8-4C5E-9626-F1A349F6F35B}" srcOrd="0" destOrd="0" presId="urn:microsoft.com/office/officeart/2005/8/layout/cycle8"/>
    <dgm:cxn modelId="{2B09D2E2-2C4F-4BE3-92C2-050AAA6894B1}" type="presParOf" srcId="{5F2BA2C3-CE98-4164-966B-185375383F04}" destId="{9BFFC73D-90CA-464E-9E76-2871C086D49C}" srcOrd="0" destOrd="0" presId="urn:microsoft.com/office/officeart/2005/8/layout/cycle8"/>
    <dgm:cxn modelId="{11CD6CC3-CF15-4AD1-AAAC-807B3B0A2281}" type="presParOf" srcId="{5F2BA2C3-CE98-4164-966B-185375383F04}" destId="{FB81961E-5BEE-4B02-9FB7-4A76DB47FD3B}" srcOrd="1" destOrd="0" presId="urn:microsoft.com/office/officeart/2005/8/layout/cycle8"/>
    <dgm:cxn modelId="{3B114C31-F5B7-4EF1-A02E-344E6F9FE324}" type="presParOf" srcId="{5F2BA2C3-CE98-4164-966B-185375383F04}" destId="{8D27713D-5504-4F73-B9FA-4F29C7F78A8F}" srcOrd="2" destOrd="0" presId="urn:microsoft.com/office/officeart/2005/8/layout/cycle8"/>
    <dgm:cxn modelId="{C64A8403-38BF-4EF8-81C3-EF643BA97A3D}" type="presParOf" srcId="{5F2BA2C3-CE98-4164-966B-185375383F04}" destId="{B7EAF543-91A6-4B4C-89A1-C110AB945399}" srcOrd="3" destOrd="0" presId="urn:microsoft.com/office/officeart/2005/8/layout/cycle8"/>
    <dgm:cxn modelId="{DB48C8FC-C50E-4B54-883E-97EBDF51F28B}" type="presParOf" srcId="{5F2BA2C3-CE98-4164-966B-185375383F04}" destId="{A79A4FFF-28A8-4C5E-9626-F1A349F6F35B}" srcOrd="4" destOrd="0" presId="urn:microsoft.com/office/officeart/2005/8/layout/cycle8"/>
    <dgm:cxn modelId="{29B1CDEF-C1B2-43C0-AE5D-5656D2D93C5D}" type="presParOf" srcId="{5F2BA2C3-CE98-4164-966B-185375383F04}" destId="{C5606142-0EC8-47D2-8731-7F36F38B250A}" srcOrd="5" destOrd="0" presId="urn:microsoft.com/office/officeart/2005/8/layout/cycle8"/>
    <dgm:cxn modelId="{FFB871E1-BD84-4549-9185-54623D404E58}" type="presParOf" srcId="{5F2BA2C3-CE98-4164-966B-185375383F04}" destId="{9030B84B-FA6D-4186-9C21-5AB15E6EC998}" srcOrd="6" destOrd="0" presId="urn:microsoft.com/office/officeart/2005/8/layout/cycle8"/>
    <dgm:cxn modelId="{B23D4974-DBC6-460E-8B90-2EFD2F9D80CA}" type="presParOf" srcId="{5F2BA2C3-CE98-4164-966B-185375383F04}" destId="{C6EFACF1-8721-4A12-82AA-04B55389B371}" srcOrd="7" destOrd="0" presId="urn:microsoft.com/office/officeart/2005/8/layout/cycle8"/>
    <dgm:cxn modelId="{F0319F88-6E81-4F23-8D4D-BA161C4957A4}" type="presParOf" srcId="{5F2BA2C3-CE98-4164-966B-185375383F04}" destId="{E2A871BC-10D9-432C-BBEE-5A8312AD2A40}" srcOrd="8" destOrd="0" presId="urn:microsoft.com/office/officeart/2005/8/layout/cycle8"/>
    <dgm:cxn modelId="{31D02F2F-2AE5-4961-89BA-C567512F69BF}" type="presParOf" srcId="{5F2BA2C3-CE98-4164-966B-185375383F04}" destId="{C5E6FCEC-C4E8-4C59-9962-B8209703A567}" srcOrd="9" destOrd="0" presId="urn:microsoft.com/office/officeart/2005/8/layout/cycle8"/>
    <dgm:cxn modelId="{0FC77E87-8D1E-4E02-B448-9E86369404D4}" type="presParOf" srcId="{5F2BA2C3-CE98-4164-966B-185375383F04}" destId="{18E71889-A12F-483B-9E27-ABBF58F64C52}" srcOrd="10" destOrd="0" presId="urn:microsoft.com/office/officeart/2005/8/layout/cycle8"/>
    <dgm:cxn modelId="{355A5B7D-A0A4-451D-AF81-CD44AD730EF0}" type="presParOf" srcId="{5F2BA2C3-CE98-4164-966B-185375383F04}" destId="{9BB26E97-FAC4-41B8-87AC-79E30552E692}" srcOrd="11" destOrd="0" presId="urn:microsoft.com/office/officeart/2005/8/layout/cycle8"/>
    <dgm:cxn modelId="{65DED197-9671-45C2-8961-9927FCAD1261}" type="presParOf" srcId="{5F2BA2C3-CE98-4164-966B-185375383F04}" destId="{0E481610-075C-4E1D-BCF9-01F8B7194CBB}" srcOrd="12" destOrd="0" presId="urn:microsoft.com/office/officeart/2005/8/layout/cycle8"/>
    <dgm:cxn modelId="{290996F2-A69B-4052-A67F-0769FE00D44F}" type="presParOf" srcId="{5F2BA2C3-CE98-4164-966B-185375383F04}" destId="{802E5CE8-AB6E-40C3-9962-4E6B2BD9F57D}" srcOrd="13" destOrd="0" presId="urn:microsoft.com/office/officeart/2005/8/layout/cycle8"/>
    <dgm:cxn modelId="{1F3A3FBA-1C0A-4DFB-BC61-2BA3C1FDD893}" type="presParOf" srcId="{5F2BA2C3-CE98-4164-966B-185375383F04}" destId="{9C8CDFED-0E77-461C-A660-0D7E260D8DCB}" srcOrd="14" destOrd="0" presId="urn:microsoft.com/office/officeart/2005/8/layout/cycle8"/>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E15BF3-0FAB-4D1A-9649-CE2750C388E4}" type="doc">
      <dgm:prSet loTypeId="urn:microsoft.com/office/officeart/2005/8/layout/arrow2" loCatId="process" qsTypeId="urn:microsoft.com/office/officeart/2005/8/quickstyle/simple1" qsCatId="simple" csTypeId="urn:microsoft.com/office/officeart/2005/8/colors/accent1_2" csCatId="accent1" phldr="1"/>
      <dgm:spPr/>
    </dgm:pt>
    <dgm:pt modelId="{4304BFD7-47F3-4F39-A523-0E64811470AF}">
      <dgm:prSet phldrT="[文本]" custT="1"/>
      <dgm:spPr/>
      <dgm:t>
        <a:bodyPr/>
        <a:lstStyle/>
        <a:p>
          <a:r>
            <a:rPr lang="en-US" altLang="zh-CN" sz="2000" dirty="0" smtClean="0"/>
            <a:t>COP-5</a:t>
          </a:r>
          <a:r>
            <a:rPr lang="zh-CN" altLang="en-US" sz="2000" dirty="0" smtClean="0"/>
            <a:t>决定成立</a:t>
          </a:r>
          <a:r>
            <a:rPr lang="en-US" altLang="zh-CN" sz="2000" dirty="0" smtClean="0"/>
            <a:t>ABS</a:t>
          </a:r>
          <a:r>
            <a:rPr lang="zh-CN" altLang="en-US" sz="2000" dirty="0" smtClean="0"/>
            <a:t>工作组</a:t>
          </a:r>
          <a:r>
            <a:rPr lang="en-US" altLang="zh-CN" sz="2000" dirty="0" smtClean="0"/>
            <a:t>(2000)</a:t>
          </a:r>
          <a:endParaRPr lang="zh-CN" altLang="en-US" sz="2000" dirty="0"/>
        </a:p>
      </dgm:t>
    </dgm:pt>
    <dgm:pt modelId="{8F1EC47E-6B45-40B6-8F0C-C30C06526E84}" type="parTrans" cxnId="{7763066D-6834-46A4-BFE8-EB59DCD7E4FB}">
      <dgm:prSet/>
      <dgm:spPr/>
      <dgm:t>
        <a:bodyPr/>
        <a:lstStyle/>
        <a:p>
          <a:endParaRPr lang="zh-CN" altLang="en-US"/>
        </a:p>
      </dgm:t>
    </dgm:pt>
    <dgm:pt modelId="{432943D4-C696-4CF2-BCC9-9ACB30ED5A43}" type="sibTrans" cxnId="{7763066D-6834-46A4-BFE8-EB59DCD7E4FB}">
      <dgm:prSet/>
      <dgm:spPr/>
      <dgm:t>
        <a:bodyPr/>
        <a:lstStyle/>
        <a:p>
          <a:endParaRPr lang="zh-CN" altLang="en-US"/>
        </a:p>
      </dgm:t>
    </dgm:pt>
    <dgm:pt modelId="{32B99E08-32E4-44A5-A270-38F8CFC9E801}">
      <dgm:prSet phldrT="[文本]" custT="1"/>
      <dgm:spPr/>
      <dgm:t>
        <a:bodyPr/>
        <a:lstStyle/>
        <a:p>
          <a:r>
            <a:rPr lang="en-US" altLang="zh-CN" sz="2000" dirty="0" smtClean="0"/>
            <a:t>COP-6</a:t>
          </a:r>
          <a:r>
            <a:rPr lang="zh-CN" altLang="en-US" sz="2000" dirty="0" smtClean="0"/>
            <a:t>通过了波恩准则</a:t>
          </a:r>
          <a:r>
            <a:rPr lang="en-US" altLang="zh-CN" sz="2000" dirty="0" smtClean="0"/>
            <a:t>(2002)</a:t>
          </a:r>
          <a:endParaRPr lang="zh-CN" altLang="en-US" sz="2000" dirty="0"/>
        </a:p>
      </dgm:t>
    </dgm:pt>
    <dgm:pt modelId="{3472BDF6-4AAB-4456-BA8F-67B89D87A93A}" type="parTrans" cxnId="{5E22AFD2-A85E-42B2-A5A9-78FD70B1FFFE}">
      <dgm:prSet/>
      <dgm:spPr/>
      <dgm:t>
        <a:bodyPr/>
        <a:lstStyle/>
        <a:p>
          <a:endParaRPr lang="zh-CN" altLang="en-US"/>
        </a:p>
      </dgm:t>
    </dgm:pt>
    <dgm:pt modelId="{7AE6863F-31C8-4AA0-9AA4-A90172DC2A16}" type="sibTrans" cxnId="{5E22AFD2-A85E-42B2-A5A9-78FD70B1FFFE}">
      <dgm:prSet/>
      <dgm:spPr/>
      <dgm:t>
        <a:bodyPr/>
        <a:lstStyle/>
        <a:p>
          <a:endParaRPr lang="zh-CN" altLang="en-US"/>
        </a:p>
      </dgm:t>
    </dgm:pt>
    <dgm:pt modelId="{FA23ABA8-306D-4147-BB8E-2629C018440F}">
      <dgm:prSet phldrT="[文本]" custT="1"/>
      <dgm:spPr/>
      <dgm:t>
        <a:bodyPr/>
        <a:lstStyle/>
        <a:p>
          <a:r>
            <a:rPr lang="en-US" altLang="zh-CN" sz="2000" dirty="0" smtClean="0"/>
            <a:t>COP-7</a:t>
          </a:r>
          <a:r>
            <a:rPr lang="zh-CN" altLang="en-US" sz="2000" dirty="0" smtClean="0"/>
            <a:t>授权</a:t>
          </a:r>
          <a:r>
            <a:rPr lang="en-US" altLang="zh-CN" sz="2000" dirty="0" smtClean="0"/>
            <a:t>ABS</a:t>
          </a:r>
          <a:r>
            <a:rPr lang="zh-CN" altLang="en-US" sz="2000" dirty="0" smtClean="0"/>
            <a:t>工作组就惠益分享国际制度进行谈判</a:t>
          </a:r>
          <a:r>
            <a:rPr lang="en-US" altLang="zh-CN" sz="2000" dirty="0" smtClean="0"/>
            <a:t>(2004)</a:t>
          </a:r>
          <a:endParaRPr lang="zh-CN" altLang="en-US" sz="2000" dirty="0"/>
        </a:p>
      </dgm:t>
    </dgm:pt>
    <dgm:pt modelId="{5E9DCA1E-572A-402B-B83E-ACBD471D9CFF}" type="parTrans" cxnId="{68A3E46B-AE05-498A-BA3D-6FC6F3E52933}">
      <dgm:prSet/>
      <dgm:spPr/>
      <dgm:t>
        <a:bodyPr/>
        <a:lstStyle/>
        <a:p>
          <a:endParaRPr lang="zh-CN" altLang="en-US"/>
        </a:p>
      </dgm:t>
    </dgm:pt>
    <dgm:pt modelId="{8E261F8A-3BEC-4665-9DA8-30CDAC06BDDB}" type="sibTrans" cxnId="{68A3E46B-AE05-498A-BA3D-6FC6F3E52933}">
      <dgm:prSet/>
      <dgm:spPr/>
      <dgm:t>
        <a:bodyPr/>
        <a:lstStyle/>
        <a:p>
          <a:endParaRPr lang="zh-CN" altLang="en-US"/>
        </a:p>
      </dgm:t>
    </dgm:pt>
    <dgm:pt modelId="{A7394EEF-960F-48F0-A993-96979C5C784C}">
      <dgm:prSet custT="1"/>
      <dgm:spPr/>
      <dgm:t>
        <a:bodyPr/>
        <a:lstStyle/>
        <a:p>
          <a:r>
            <a:rPr lang="en-US" altLang="zh-CN" sz="2000" dirty="0" smtClean="0"/>
            <a:t>COP-8</a:t>
          </a:r>
          <a:r>
            <a:rPr lang="zh-CN" altLang="en-US" sz="2000" dirty="0" smtClean="0"/>
            <a:t>明确了谈判时间表</a:t>
          </a:r>
          <a:r>
            <a:rPr lang="en-US" altLang="zh-CN" sz="2000" dirty="0" smtClean="0"/>
            <a:t>(2006)</a:t>
          </a:r>
          <a:endParaRPr lang="zh-CN" altLang="en-US" sz="2000" dirty="0"/>
        </a:p>
      </dgm:t>
    </dgm:pt>
    <dgm:pt modelId="{AC85504B-7F84-4EA5-AF88-64E29AF7EE88}" type="parTrans" cxnId="{2857DB7B-EC6B-4B9A-B57B-538AC426388B}">
      <dgm:prSet/>
      <dgm:spPr/>
      <dgm:t>
        <a:bodyPr/>
        <a:lstStyle/>
        <a:p>
          <a:endParaRPr lang="zh-CN" altLang="en-US"/>
        </a:p>
      </dgm:t>
    </dgm:pt>
    <dgm:pt modelId="{08C8752D-6DC3-4010-9DF1-8853CC2E8A20}" type="sibTrans" cxnId="{2857DB7B-EC6B-4B9A-B57B-538AC426388B}">
      <dgm:prSet/>
      <dgm:spPr/>
      <dgm:t>
        <a:bodyPr/>
        <a:lstStyle/>
        <a:p>
          <a:endParaRPr lang="zh-CN" altLang="en-US"/>
        </a:p>
      </dgm:t>
    </dgm:pt>
    <dgm:pt modelId="{4B41E78F-D670-4572-A5B9-FE77DBFA876C}">
      <dgm:prSet custT="1"/>
      <dgm:spPr/>
      <dgm:t>
        <a:bodyPr/>
        <a:lstStyle/>
        <a:p>
          <a:r>
            <a:rPr lang="en-US" altLang="zh-CN" sz="2000" dirty="0" smtClean="0"/>
            <a:t>COP-9</a:t>
          </a:r>
          <a:r>
            <a:rPr lang="zh-CN" altLang="en-US" sz="2000" dirty="0" smtClean="0"/>
            <a:t>通过了谈判路线图</a:t>
          </a:r>
          <a:r>
            <a:rPr lang="en-US" altLang="zh-CN" sz="2000" dirty="0" smtClean="0"/>
            <a:t>(2008)</a:t>
          </a:r>
          <a:endParaRPr lang="zh-CN" altLang="en-US" sz="2000" dirty="0"/>
        </a:p>
      </dgm:t>
    </dgm:pt>
    <dgm:pt modelId="{A482C4F8-08F2-42D2-B2B4-AE905988B9C6}" type="parTrans" cxnId="{B58B22B1-335D-4D77-BE12-A0C0148077C9}">
      <dgm:prSet/>
      <dgm:spPr/>
      <dgm:t>
        <a:bodyPr/>
        <a:lstStyle/>
        <a:p>
          <a:endParaRPr lang="zh-CN" altLang="en-US"/>
        </a:p>
      </dgm:t>
    </dgm:pt>
    <dgm:pt modelId="{5F0AD523-2700-4D7E-8718-F0EBF63574D2}" type="sibTrans" cxnId="{B58B22B1-335D-4D77-BE12-A0C0148077C9}">
      <dgm:prSet/>
      <dgm:spPr/>
      <dgm:t>
        <a:bodyPr/>
        <a:lstStyle/>
        <a:p>
          <a:endParaRPr lang="zh-CN" altLang="en-US"/>
        </a:p>
      </dgm:t>
    </dgm:pt>
    <dgm:pt modelId="{A9285CD7-624B-440B-90F2-871E18EDF0AB}" type="pres">
      <dgm:prSet presAssocID="{CCE15BF3-0FAB-4D1A-9649-CE2750C388E4}" presName="arrowDiagram" presStyleCnt="0">
        <dgm:presLayoutVars>
          <dgm:chMax val="5"/>
          <dgm:dir/>
          <dgm:resizeHandles val="exact"/>
        </dgm:presLayoutVars>
      </dgm:prSet>
      <dgm:spPr/>
    </dgm:pt>
    <dgm:pt modelId="{38D56B7A-CE50-45A5-BD18-984002506F42}" type="pres">
      <dgm:prSet presAssocID="{CCE15BF3-0FAB-4D1A-9649-CE2750C388E4}" presName="arrow" presStyleLbl="bgShp" presStyleIdx="0" presStyleCnt="1"/>
      <dgm:spPr/>
    </dgm:pt>
    <dgm:pt modelId="{3B76AC07-6452-4A56-B69E-83A125E65F2E}" type="pres">
      <dgm:prSet presAssocID="{CCE15BF3-0FAB-4D1A-9649-CE2750C388E4}" presName="arrowDiagram5" presStyleCnt="0"/>
      <dgm:spPr/>
    </dgm:pt>
    <dgm:pt modelId="{4D67CDAB-3D74-40ED-A174-E7151F6CFC96}" type="pres">
      <dgm:prSet presAssocID="{4304BFD7-47F3-4F39-A523-0E64811470AF}" presName="bullet5a" presStyleLbl="node1" presStyleIdx="0" presStyleCnt="5"/>
      <dgm:spPr/>
    </dgm:pt>
    <dgm:pt modelId="{0F6029A5-0CB2-4D4E-B0EE-97A37970DBB9}" type="pres">
      <dgm:prSet presAssocID="{4304BFD7-47F3-4F39-A523-0E64811470AF}" presName="textBox5a" presStyleLbl="revTx" presStyleIdx="0" presStyleCnt="5">
        <dgm:presLayoutVars>
          <dgm:bulletEnabled val="1"/>
        </dgm:presLayoutVars>
      </dgm:prSet>
      <dgm:spPr/>
      <dgm:t>
        <a:bodyPr/>
        <a:lstStyle/>
        <a:p>
          <a:endParaRPr lang="zh-CN" altLang="en-US"/>
        </a:p>
      </dgm:t>
    </dgm:pt>
    <dgm:pt modelId="{41CC09F5-61A3-480A-BAD7-42CAFB274CE4}" type="pres">
      <dgm:prSet presAssocID="{32B99E08-32E4-44A5-A270-38F8CFC9E801}" presName="bullet5b" presStyleLbl="node1" presStyleIdx="1" presStyleCnt="5"/>
      <dgm:spPr/>
    </dgm:pt>
    <dgm:pt modelId="{578BE43A-6E1D-4445-8F9E-BA68154FF4E0}" type="pres">
      <dgm:prSet presAssocID="{32B99E08-32E4-44A5-A270-38F8CFC9E801}" presName="textBox5b" presStyleLbl="revTx" presStyleIdx="1" presStyleCnt="5" custScaleX="88099" custScaleY="60755">
        <dgm:presLayoutVars>
          <dgm:bulletEnabled val="1"/>
        </dgm:presLayoutVars>
      </dgm:prSet>
      <dgm:spPr/>
      <dgm:t>
        <a:bodyPr/>
        <a:lstStyle/>
        <a:p>
          <a:endParaRPr lang="zh-CN" altLang="en-US"/>
        </a:p>
      </dgm:t>
    </dgm:pt>
    <dgm:pt modelId="{C3706DD9-C555-4F43-9BEF-D609F99E9007}" type="pres">
      <dgm:prSet presAssocID="{FA23ABA8-306D-4147-BB8E-2629C018440F}" presName="bullet5c" presStyleLbl="node1" presStyleIdx="2" presStyleCnt="5"/>
      <dgm:spPr/>
    </dgm:pt>
    <dgm:pt modelId="{F5A1F1E0-6CDD-436E-934D-6746A50682D8}" type="pres">
      <dgm:prSet presAssocID="{FA23ABA8-306D-4147-BB8E-2629C018440F}" presName="textBox5c" presStyleLbl="revTx" presStyleIdx="2" presStyleCnt="5">
        <dgm:presLayoutVars>
          <dgm:bulletEnabled val="1"/>
        </dgm:presLayoutVars>
      </dgm:prSet>
      <dgm:spPr/>
      <dgm:t>
        <a:bodyPr/>
        <a:lstStyle/>
        <a:p>
          <a:endParaRPr lang="zh-CN" altLang="en-US"/>
        </a:p>
      </dgm:t>
    </dgm:pt>
    <dgm:pt modelId="{4A8353EE-5FA7-42CF-90DA-81C8FCB16666}" type="pres">
      <dgm:prSet presAssocID="{A7394EEF-960F-48F0-A993-96979C5C784C}" presName="bullet5d" presStyleLbl="node1" presStyleIdx="3" presStyleCnt="5"/>
      <dgm:spPr/>
    </dgm:pt>
    <dgm:pt modelId="{7C4188A4-4C19-4DFC-B92B-BA9D82CDE42B}" type="pres">
      <dgm:prSet presAssocID="{A7394EEF-960F-48F0-A993-96979C5C784C}" presName="textBox5d" presStyleLbl="revTx" presStyleIdx="3" presStyleCnt="5">
        <dgm:presLayoutVars>
          <dgm:bulletEnabled val="1"/>
        </dgm:presLayoutVars>
      </dgm:prSet>
      <dgm:spPr/>
      <dgm:t>
        <a:bodyPr/>
        <a:lstStyle/>
        <a:p>
          <a:endParaRPr lang="zh-CN" altLang="en-US"/>
        </a:p>
      </dgm:t>
    </dgm:pt>
    <dgm:pt modelId="{3FF76AD4-919C-4D43-A43F-B8B48552E17C}" type="pres">
      <dgm:prSet presAssocID="{4B41E78F-D670-4572-A5B9-FE77DBFA876C}" presName="bullet5e" presStyleLbl="node1" presStyleIdx="4" presStyleCnt="5"/>
      <dgm:spPr/>
    </dgm:pt>
    <dgm:pt modelId="{C86519D9-D6CE-4BC6-BBD9-24C8F8C7BCE2}" type="pres">
      <dgm:prSet presAssocID="{4B41E78F-D670-4572-A5B9-FE77DBFA876C}" presName="textBox5e" presStyleLbl="revTx" presStyleIdx="4" presStyleCnt="5">
        <dgm:presLayoutVars>
          <dgm:bulletEnabled val="1"/>
        </dgm:presLayoutVars>
      </dgm:prSet>
      <dgm:spPr/>
      <dgm:t>
        <a:bodyPr/>
        <a:lstStyle/>
        <a:p>
          <a:endParaRPr lang="zh-CN" altLang="en-US"/>
        </a:p>
      </dgm:t>
    </dgm:pt>
  </dgm:ptLst>
  <dgm:cxnLst>
    <dgm:cxn modelId="{B58B22B1-335D-4D77-BE12-A0C0148077C9}" srcId="{CCE15BF3-0FAB-4D1A-9649-CE2750C388E4}" destId="{4B41E78F-D670-4572-A5B9-FE77DBFA876C}" srcOrd="4" destOrd="0" parTransId="{A482C4F8-08F2-42D2-B2B4-AE905988B9C6}" sibTransId="{5F0AD523-2700-4D7E-8718-F0EBF63574D2}"/>
    <dgm:cxn modelId="{68A3E46B-AE05-498A-BA3D-6FC6F3E52933}" srcId="{CCE15BF3-0FAB-4D1A-9649-CE2750C388E4}" destId="{FA23ABA8-306D-4147-BB8E-2629C018440F}" srcOrd="2" destOrd="0" parTransId="{5E9DCA1E-572A-402B-B83E-ACBD471D9CFF}" sibTransId="{8E261F8A-3BEC-4665-9DA8-30CDAC06BDDB}"/>
    <dgm:cxn modelId="{419381C7-0E0F-4E69-B0FA-6C652B4EB885}" type="presOf" srcId="{32B99E08-32E4-44A5-A270-38F8CFC9E801}" destId="{578BE43A-6E1D-4445-8F9E-BA68154FF4E0}" srcOrd="0" destOrd="0" presId="urn:microsoft.com/office/officeart/2005/8/layout/arrow2"/>
    <dgm:cxn modelId="{087B6528-0CD2-48E2-95BA-7459B19B7F72}" type="presOf" srcId="{FA23ABA8-306D-4147-BB8E-2629C018440F}" destId="{F5A1F1E0-6CDD-436E-934D-6746A50682D8}" srcOrd="0" destOrd="0" presId="urn:microsoft.com/office/officeart/2005/8/layout/arrow2"/>
    <dgm:cxn modelId="{5E22AFD2-A85E-42B2-A5A9-78FD70B1FFFE}" srcId="{CCE15BF3-0FAB-4D1A-9649-CE2750C388E4}" destId="{32B99E08-32E4-44A5-A270-38F8CFC9E801}" srcOrd="1" destOrd="0" parTransId="{3472BDF6-4AAB-4456-BA8F-67B89D87A93A}" sibTransId="{7AE6863F-31C8-4AA0-9AA4-A90172DC2A16}"/>
    <dgm:cxn modelId="{DD6F306C-4E42-4D3B-85EB-8A0CEA55E768}" type="presOf" srcId="{A7394EEF-960F-48F0-A993-96979C5C784C}" destId="{7C4188A4-4C19-4DFC-B92B-BA9D82CDE42B}" srcOrd="0" destOrd="0" presId="urn:microsoft.com/office/officeart/2005/8/layout/arrow2"/>
    <dgm:cxn modelId="{3C98C578-9904-4962-9B4A-52E0967F1DBD}" type="presOf" srcId="{4B41E78F-D670-4572-A5B9-FE77DBFA876C}" destId="{C86519D9-D6CE-4BC6-BBD9-24C8F8C7BCE2}" srcOrd="0" destOrd="0" presId="urn:microsoft.com/office/officeart/2005/8/layout/arrow2"/>
    <dgm:cxn modelId="{1F1169BB-9D96-4B2C-A17B-CB1020866314}" type="presOf" srcId="{4304BFD7-47F3-4F39-A523-0E64811470AF}" destId="{0F6029A5-0CB2-4D4E-B0EE-97A37970DBB9}" srcOrd="0" destOrd="0" presId="urn:microsoft.com/office/officeart/2005/8/layout/arrow2"/>
    <dgm:cxn modelId="{C24DF9AD-0248-41C6-86A4-21F547A170EB}" type="presOf" srcId="{CCE15BF3-0FAB-4D1A-9649-CE2750C388E4}" destId="{A9285CD7-624B-440B-90F2-871E18EDF0AB}" srcOrd="0" destOrd="0" presId="urn:microsoft.com/office/officeart/2005/8/layout/arrow2"/>
    <dgm:cxn modelId="{2857DB7B-EC6B-4B9A-B57B-538AC426388B}" srcId="{CCE15BF3-0FAB-4D1A-9649-CE2750C388E4}" destId="{A7394EEF-960F-48F0-A993-96979C5C784C}" srcOrd="3" destOrd="0" parTransId="{AC85504B-7F84-4EA5-AF88-64E29AF7EE88}" sibTransId="{08C8752D-6DC3-4010-9DF1-8853CC2E8A20}"/>
    <dgm:cxn modelId="{7763066D-6834-46A4-BFE8-EB59DCD7E4FB}" srcId="{CCE15BF3-0FAB-4D1A-9649-CE2750C388E4}" destId="{4304BFD7-47F3-4F39-A523-0E64811470AF}" srcOrd="0" destOrd="0" parTransId="{8F1EC47E-6B45-40B6-8F0C-C30C06526E84}" sibTransId="{432943D4-C696-4CF2-BCC9-9ACB30ED5A43}"/>
    <dgm:cxn modelId="{5735ED80-F36A-4575-A67A-8D8946804814}" type="presParOf" srcId="{A9285CD7-624B-440B-90F2-871E18EDF0AB}" destId="{38D56B7A-CE50-45A5-BD18-984002506F42}" srcOrd="0" destOrd="0" presId="urn:microsoft.com/office/officeart/2005/8/layout/arrow2"/>
    <dgm:cxn modelId="{C635453F-287B-487D-B130-ECF355D6E26B}" type="presParOf" srcId="{A9285CD7-624B-440B-90F2-871E18EDF0AB}" destId="{3B76AC07-6452-4A56-B69E-83A125E65F2E}" srcOrd="1" destOrd="0" presId="urn:microsoft.com/office/officeart/2005/8/layout/arrow2"/>
    <dgm:cxn modelId="{3C3733B5-1DDA-4DDB-B1EE-C190B2C17357}" type="presParOf" srcId="{3B76AC07-6452-4A56-B69E-83A125E65F2E}" destId="{4D67CDAB-3D74-40ED-A174-E7151F6CFC96}" srcOrd="0" destOrd="0" presId="urn:microsoft.com/office/officeart/2005/8/layout/arrow2"/>
    <dgm:cxn modelId="{556DFD69-4461-4392-BCB5-110095202AD5}" type="presParOf" srcId="{3B76AC07-6452-4A56-B69E-83A125E65F2E}" destId="{0F6029A5-0CB2-4D4E-B0EE-97A37970DBB9}" srcOrd="1" destOrd="0" presId="urn:microsoft.com/office/officeart/2005/8/layout/arrow2"/>
    <dgm:cxn modelId="{1F3A7DDF-B721-4C49-AA49-5FB1D4876877}" type="presParOf" srcId="{3B76AC07-6452-4A56-B69E-83A125E65F2E}" destId="{41CC09F5-61A3-480A-BAD7-42CAFB274CE4}" srcOrd="2" destOrd="0" presId="urn:microsoft.com/office/officeart/2005/8/layout/arrow2"/>
    <dgm:cxn modelId="{C32A8E9C-2451-407E-913B-A69A89E0E482}" type="presParOf" srcId="{3B76AC07-6452-4A56-B69E-83A125E65F2E}" destId="{578BE43A-6E1D-4445-8F9E-BA68154FF4E0}" srcOrd="3" destOrd="0" presId="urn:microsoft.com/office/officeart/2005/8/layout/arrow2"/>
    <dgm:cxn modelId="{5F5D0831-54EA-4F81-966C-7607451268C9}" type="presParOf" srcId="{3B76AC07-6452-4A56-B69E-83A125E65F2E}" destId="{C3706DD9-C555-4F43-9BEF-D609F99E9007}" srcOrd="4" destOrd="0" presId="urn:microsoft.com/office/officeart/2005/8/layout/arrow2"/>
    <dgm:cxn modelId="{94AF6FAC-85E8-4A92-9DCB-8AC2CF06E271}" type="presParOf" srcId="{3B76AC07-6452-4A56-B69E-83A125E65F2E}" destId="{F5A1F1E0-6CDD-436E-934D-6746A50682D8}" srcOrd="5" destOrd="0" presId="urn:microsoft.com/office/officeart/2005/8/layout/arrow2"/>
    <dgm:cxn modelId="{7699787B-69B3-4D2F-95D0-E69E11D0A512}" type="presParOf" srcId="{3B76AC07-6452-4A56-B69E-83A125E65F2E}" destId="{4A8353EE-5FA7-42CF-90DA-81C8FCB16666}" srcOrd="6" destOrd="0" presId="urn:microsoft.com/office/officeart/2005/8/layout/arrow2"/>
    <dgm:cxn modelId="{D75359FC-C861-4D19-BD04-DD86215C88A5}" type="presParOf" srcId="{3B76AC07-6452-4A56-B69E-83A125E65F2E}" destId="{7C4188A4-4C19-4DFC-B92B-BA9D82CDE42B}" srcOrd="7" destOrd="0" presId="urn:microsoft.com/office/officeart/2005/8/layout/arrow2"/>
    <dgm:cxn modelId="{82236B07-E2CD-4D3C-96C3-15878D7CE1DA}" type="presParOf" srcId="{3B76AC07-6452-4A56-B69E-83A125E65F2E}" destId="{3FF76AD4-919C-4D43-A43F-B8B48552E17C}" srcOrd="8" destOrd="0" presId="urn:microsoft.com/office/officeart/2005/8/layout/arrow2"/>
    <dgm:cxn modelId="{BC7D316E-9A3A-48A0-9198-8C3394BAF6D8}" type="presParOf" srcId="{3B76AC07-6452-4A56-B69E-83A125E65F2E}" destId="{C86519D9-D6CE-4BC6-BBD9-24C8F8C7BCE2}" srcOrd="9" destOrd="0" presId="urn:microsoft.com/office/officeart/2005/8/layout/arrow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D5B3D9-2357-4646-96E0-7C6F32523D77}" type="doc">
      <dgm:prSet loTypeId="urn:microsoft.com/office/officeart/2005/8/layout/gear1" loCatId="cycle" qsTypeId="urn:microsoft.com/office/officeart/2005/8/quickstyle/simple1" qsCatId="simple" csTypeId="urn:microsoft.com/office/officeart/2005/8/colors/colorful1" csCatId="colorful" phldr="1"/>
      <dgm:spPr/>
    </dgm:pt>
    <dgm:pt modelId="{B4B78D8D-1E96-4629-9DFD-53498C8D8306}">
      <dgm:prSet phldrT="[文本]"/>
      <dgm:spPr/>
      <dgm:t>
        <a:bodyPr/>
        <a:lstStyle/>
        <a:p>
          <a:r>
            <a:rPr lang="zh-CN" altLang="en-US" dirty="0" smtClean="0"/>
            <a:t>遵守</a:t>
          </a:r>
          <a:endParaRPr lang="zh-CN" altLang="en-US" dirty="0"/>
        </a:p>
      </dgm:t>
    </dgm:pt>
    <dgm:pt modelId="{F34B7B38-83FA-4806-8040-B91FE07C82BE}" type="parTrans" cxnId="{5900C673-04EC-449B-B71D-D0C0A034A9E6}">
      <dgm:prSet/>
      <dgm:spPr/>
      <dgm:t>
        <a:bodyPr/>
        <a:lstStyle/>
        <a:p>
          <a:endParaRPr lang="zh-CN" altLang="en-US"/>
        </a:p>
      </dgm:t>
    </dgm:pt>
    <dgm:pt modelId="{7A55E07E-F429-4BFF-9D2B-286B2FB13CC0}" type="sibTrans" cxnId="{5900C673-04EC-449B-B71D-D0C0A034A9E6}">
      <dgm:prSet/>
      <dgm:spPr/>
      <dgm:t>
        <a:bodyPr/>
        <a:lstStyle/>
        <a:p>
          <a:endParaRPr lang="zh-CN" altLang="en-US"/>
        </a:p>
      </dgm:t>
    </dgm:pt>
    <dgm:pt modelId="{39737568-84E2-4B62-B476-93527C2069D6}">
      <dgm:prSet phldrT="[文本]"/>
      <dgm:spPr/>
      <dgm:t>
        <a:bodyPr/>
        <a:lstStyle/>
        <a:p>
          <a:r>
            <a:rPr lang="zh-CN" altLang="en-US" dirty="0" smtClean="0"/>
            <a:t>公平公正地惠益分享</a:t>
          </a:r>
          <a:endParaRPr lang="zh-CN" altLang="en-US" dirty="0"/>
        </a:p>
      </dgm:t>
    </dgm:pt>
    <dgm:pt modelId="{EF4CF08A-8BD1-49AB-AE3E-55B17965BE98}" type="parTrans" cxnId="{04F4C599-C504-480C-B5EE-E913F83395E5}">
      <dgm:prSet/>
      <dgm:spPr/>
      <dgm:t>
        <a:bodyPr/>
        <a:lstStyle/>
        <a:p>
          <a:endParaRPr lang="zh-CN" altLang="en-US"/>
        </a:p>
      </dgm:t>
    </dgm:pt>
    <dgm:pt modelId="{BDC59F1E-1E07-4824-8CE7-D7BCE68F86F9}" type="sibTrans" cxnId="{04F4C599-C504-480C-B5EE-E913F83395E5}">
      <dgm:prSet/>
      <dgm:spPr/>
      <dgm:t>
        <a:bodyPr/>
        <a:lstStyle/>
        <a:p>
          <a:endParaRPr lang="zh-CN" altLang="en-US"/>
        </a:p>
      </dgm:t>
    </dgm:pt>
    <dgm:pt modelId="{25791A0D-239E-4A89-A439-FEC599923D7B}">
      <dgm:prSet phldrT="[文本]"/>
      <dgm:spPr/>
      <dgm:t>
        <a:bodyPr/>
        <a:lstStyle/>
        <a:p>
          <a:r>
            <a:rPr lang="zh-CN" altLang="en-US" dirty="0" smtClean="0"/>
            <a:t>获取</a:t>
          </a:r>
          <a:endParaRPr lang="zh-CN" altLang="en-US" dirty="0"/>
        </a:p>
      </dgm:t>
    </dgm:pt>
    <dgm:pt modelId="{F66B9FE4-2186-4794-A8A3-372214CA0F3D}" type="parTrans" cxnId="{6F7FD329-C4BE-42CB-9F97-939A2B6915CD}">
      <dgm:prSet/>
      <dgm:spPr/>
      <dgm:t>
        <a:bodyPr/>
        <a:lstStyle/>
        <a:p>
          <a:endParaRPr lang="zh-CN" altLang="en-US"/>
        </a:p>
      </dgm:t>
    </dgm:pt>
    <dgm:pt modelId="{2A178F78-BD26-43A4-8ADD-B49475890715}" type="sibTrans" cxnId="{6F7FD329-C4BE-42CB-9F97-939A2B6915CD}">
      <dgm:prSet/>
      <dgm:spPr/>
      <dgm:t>
        <a:bodyPr/>
        <a:lstStyle/>
        <a:p>
          <a:endParaRPr lang="zh-CN" altLang="en-US"/>
        </a:p>
      </dgm:t>
    </dgm:pt>
    <dgm:pt modelId="{3F5E128E-94FC-4839-BE3E-A31B705EC9FB}" type="pres">
      <dgm:prSet presAssocID="{4CD5B3D9-2357-4646-96E0-7C6F32523D77}" presName="composite" presStyleCnt="0">
        <dgm:presLayoutVars>
          <dgm:chMax val="3"/>
          <dgm:animLvl val="lvl"/>
          <dgm:resizeHandles val="exact"/>
        </dgm:presLayoutVars>
      </dgm:prSet>
      <dgm:spPr/>
    </dgm:pt>
    <dgm:pt modelId="{46419D79-FF01-47D0-83A8-91C40445331F}" type="pres">
      <dgm:prSet presAssocID="{B4B78D8D-1E96-4629-9DFD-53498C8D8306}" presName="gear1" presStyleLbl="node1" presStyleIdx="0" presStyleCnt="3">
        <dgm:presLayoutVars>
          <dgm:chMax val="1"/>
          <dgm:bulletEnabled val="1"/>
        </dgm:presLayoutVars>
      </dgm:prSet>
      <dgm:spPr/>
      <dgm:t>
        <a:bodyPr/>
        <a:lstStyle/>
        <a:p>
          <a:endParaRPr lang="zh-CN" altLang="en-US"/>
        </a:p>
      </dgm:t>
    </dgm:pt>
    <dgm:pt modelId="{D25F7EB3-12B5-4815-AD4C-41690B749049}" type="pres">
      <dgm:prSet presAssocID="{B4B78D8D-1E96-4629-9DFD-53498C8D8306}" presName="gear1srcNode" presStyleLbl="node1" presStyleIdx="0" presStyleCnt="3"/>
      <dgm:spPr/>
      <dgm:t>
        <a:bodyPr/>
        <a:lstStyle/>
        <a:p>
          <a:endParaRPr lang="zh-CN" altLang="en-US"/>
        </a:p>
      </dgm:t>
    </dgm:pt>
    <dgm:pt modelId="{75699AC7-9A56-444A-94B6-3C8D1BC92DB1}" type="pres">
      <dgm:prSet presAssocID="{B4B78D8D-1E96-4629-9DFD-53498C8D8306}" presName="gear1dstNode" presStyleLbl="node1" presStyleIdx="0" presStyleCnt="3"/>
      <dgm:spPr/>
      <dgm:t>
        <a:bodyPr/>
        <a:lstStyle/>
        <a:p>
          <a:endParaRPr lang="zh-CN" altLang="en-US"/>
        </a:p>
      </dgm:t>
    </dgm:pt>
    <dgm:pt modelId="{29428F89-B4D3-4F5E-9D56-8D0306F9F520}" type="pres">
      <dgm:prSet presAssocID="{39737568-84E2-4B62-B476-93527C2069D6}" presName="gear2" presStyleLbl="node1" presStyleIdx="1" presStyleCnt="3">
        <dgm:presLayoutVars>
          <dgm:chMax val="1"/>
          <dgm:bulletEnabled val="1"/>
        </dgm:presLayoutVars>
      </dgm:prSet>
      <dgm:spPr/>
      <dgm:t>
        <a:bodyPr/>
        <a:lstStyle/>
        <a:p>
          <a:endParaRPr lang="zh-CN" altLang="en-US"/>
        </a:p>
      </dgm:t>
    </dgm:pt>
    <dgm:pt modelId="{8B8B28FE-0805-4748-A0A1-5ABE993445CF}" type="pres">
      <dgm:prSet presAssocID="{39737568-84E2-4B62-B476-93527C2069D6}" presName="gear2srcNode" presStyleLbl="node1" presStyleIdx="1" presStyleCnt="3"/>
      <dgm:spPr/>
      <dgm:t>
        <a:bodyPr/>
        <a:lstStyle/>
        <a:p>
          <a:endParaRPr lang="zh-CN" altLang="en-US"/>
        </a:p>
      </dgm:t>
    </dgm:pt>
    <dgm:pt modelId="{298007BE-84E1-4E5A-84F5-A76ED567BFC3}" type="pres">
      <dgm:prSet presAssocID="{39737568-84E2-4B62-B476-93527C2069D6}" presName="gear2dstNode" presStyleLbl="node1" presStyleIdx="1" presStyleCnt="3"/>
      <dgm:spPr/>
      <dgm:t>
        <a:bodyPr/>
        <a:lstStyle/>
        <a:p>
          <a:endParaRPr lang="zh-CN" altLang="en-US"/>
        </a:p>
      </dgm:t>
    </dgm:pt>
    <dgm:pt modelId="{F6B182DE-AD00-44CC-AF19-4231DCEDC06D}" type="pres">
      <dgm:prSet presAssocID="{25791A0D-239E-4A89-A439-FEC599923D7B}" presName="gear3" presStyleLbl="node1" presStyleIdx="2" presStyleCnt="3"/>
      <dgm:spPr/>
      <dgm:t>
        <a:bodyPr/>
        <a:lstStyle/>
        <a:p>
          <a:endParaRPr lang="zh-CN" altLang="en-US"/>
        </a:p>
      </dgm:t>
    </dgm:pt>
    <dgm:pt modelId="{21ED075B-ACF6-446C-9792-2539F31E6E89}" type="pres">
      <dgm:prSet presAssocID="{25791A0D-239E-4A89-A439-FEC599923D7B}" presName="gear3tx" presStyleLbl="node1" presStyleIdx="2" presStyleCnt="3">
        <dgm:presLayoutVars>
          <dgm:chMax val="1"/>
          <dgm:bulletEnabled val="1"/>
        </dgm:presLayoutVars>
      </dgm:prSet>
      <dgm:spPr/>
      <dgm:t>
        <a:bodyPr/>
        <a:lstStyle/>
        <a:p>
          <a:endParaRPr lang="zh-CN" altLang="en-US"/>
        </a:p>
      </dgm:t>
    </dgm:pt>
    <dgm:pt modelId="{8CF7DF7D-948C-48BD-A738-54BD7E39C34C}" type="pres">
      <dgm:prSet presAssocID="{25791A0D-239E-4A89-A439-FEC599923D7B}" presName="gear3srcNode" presStyleLbl="node1" presStyleIdx="2" presStyleCnt="3"/>
      <dgm:spPr/>
      <dgm:t>
        <a:bodyPr/>
        <a:lstStyle/>
        <a:p>
          <a:endParaRPr lang="zh-CN" altLang="en-US"/>
        </a:p>
      </dgm:t>
    </dgm:pt>
    <dgm:pt modelId="{E13D4F5A-BF0F-437F-B6FE-E9C0008DC8EA}" type="pres">
      <dgm:prSet presAssocID="{25791A0D-239E-4A89-A439-FEC599923D7B}" presName="gear3dstNode" presStyleLbl="node1" presStyleIdx="2" presStyleCnt="3"/>
      <dgm:spPr/>
      <dgm:t>
        <a:bodyPr/>
        <a:lstStyle/>
        <a:p>
          <a:endParaRPr lang="zh-CN" altLang="en-US"/>
        </a:p>
      </dgm:t>
    </dgm:pt>
    <dgm:pt modelId="{52CD77A3-9A73-4E9F-87C9-322FEC8780F0}" type="pres">
      <dgm:prSet presAssocID="{7A55E07E-F429-4BFF-9D2B-286B2FB13CC0}" presName="connector1" presStyleLbl="sibTrans2D1" presStyleIdx="0" presStyleCnt="3"/>
      <dgm:spPr/>
      <dgm:t>
        <a:bodyPr/>
        <a:lstStyle/>
        <a:p>
          <a:endParaRPr lang="zh-CN" altLang="en-US"/>
        </a:p>
      </dgm:t>
    </dgm:pt>
    <dgm:pt modelId="{AA531738-D582-49DC-970A-727CD2383B65}" type="pres">
      <dgm:prSet presAssocID="{BDC59F1E-1E07-4824-8CE7-D7BCE68F86F9}" presName="connector2" presStyleLbl="sibTrans2D1" presStyleIdx="1" presStyleCnt="3"/>
      <dgm:spPr/>
      <dgm:t>
        <a:bodyPr/>
        <a:lstStyle/>
        <a:p>
          <a:endParaRPr lang="zh-CN" altLang="en-US"/>
        </a:p>
      </dgm:t>
    </dgm:pt>
    <dgm:pt modelId="{F2F671BE-CEB4-4399-9A3B-5AA36F976DD3}" type="pres">
      <dgm:prSet presAssocID="{2A178F78-BD26-43A4-8ADD-B49475890715}" presName="connector3" presStyleLbl="sibTrans2D1" presStyleIdx="2" presStyleCnt="3"/>
      <dgm:spPr/>
      <dgm:t>
        <a:bodyPr/>
        <a:lstStyle/>
        <a:p>
          <a:endParaRPr lang="zh-CN" altLang="en-US"/>
        </a:p>
      </dgm:t>
    </dgm:pt>
  </dgm:ptLst>
  <dgm:cxnLst>
    <dgm:cxn modelId="{60052448-935F-496C-86E5-FC68679BEB3E}" type="presOf" srcId="{2A178F78-BD26-43A4-8ADD-B49475890715}" destId="{F2F671BE-CEB4-4399-9A3B-5AA36F976DD3}" srcOrd="0" destOrd="0" presId="urn:microsoft.com/office/officeart/2005/8/layout/gear1"/>
    <dgm:cxn modelId="{FF310D01-7170-47A4-815F-106D9133B309}" type="presOf" srcId="{25791A0D-239E-4A89-A439-FEC599923D7B}" destId="{E13D4F5A-BF0F-437F-B6FE-E9C0008DC8EA}" srcOrd="3" destOrd="0" presId="urn:microsoft.com/office/officeart/2005/8/layout/gear1"/>
    <dgm:cxn modelId="{5D074D55-7CE5-4056-BE12-A2666CB2B887}" type="presOf" srcId="{39737568-84E2-4B62-B476-93527C2069D6}" destId="{298007BE-84E1-4E5A-84F5-A76ED567BFC3}" srcOrd="2" destOrd="0" presId="urn:microsoft.com/office/officeart/2005/8/layout/gear1"/>
    <dgm:cxn modelId="{C4A46BE8-4561-4334-A0B3-AA5D768E2C35}" type="presOf" srcId="{7A55E07E-F429-4BFF-9D2B-286B2FB13CC0}" destId="{52CD77A3-9A73-4E9F-87C9-322FEC8780F0}" srcOrd="0" destOrd="0" presId="urn:microsoft.com/office/officeart/2005/8/layout/gear1"/>
    <dgm:cxn modelId="{C7995A67-851D-4655-838A-56C77820ADD4}" type="presOf" srcId="{25791A0D-239E-4A89-A439-FEC599923D7B}" destId="{F6B182DE-AD00-44CC-AF19-4231DCEDC06D}" srcOrd="0" destOrd="0" presId="urn:microsoft.com/office/officeart/2005/8/layout/gear1"/>
    <dgm:cxn modelId="{04F4C599-C504-480C-B5EE-E913F83395E5}" srcId="{4CD5B3D9-2357-4646-96E0-7C6F32523D77}" destId="{39737568-84E2-4B62-B476-93527C2069D6}" srcOrd="1" destOrd="0" parTransId="{EF4CF08A-8BD1-49AB-AE3E-55B17965BE98}" sibTransId="{BDC59F1E-1E07-4824-8CE7-D7BCE68F86F9}"/>
    <dgm:cxn modelId="{18F239F5-B4CB-4BB5-B043-3928B6C31622}" type="presOf" srcId="{BDC59F1E-1E07-4824-8CE7-D7BCE68F86F9}" destId="{AA531738-D582-49DC-970A-727CD2383B65}" srcOrd="0" destOrd="0" presId="urn:microsoft.com/office/officeart/2005/8/layout/gear1"/>
    <dgm:cxn modelId="{6F7FD329-C4BE-42CB-9F97-939A2B6915CD}" srcId="{4CD5B3D9-2357-4646-96E0-7C6F32523D77}" destId="{25791A0D-239E-4A89-A439-FEC599923D7B}" srcOrd="2" destOrd="0" parTransId="{F66B9FE4-2186-4794-A8A3-372214CA0F3D}" sibTransId="{2A178F78-BD26-43A4-8ADD-B49475890715}"/>
    <dgm:cxn modelId="{C1DAA067-1CA7-4EF7-BF38-23AE0D382C9E}" type="presOf" srcId="{B4B78D8D-1E96-4629-9DFD-53498C8D8306}" destId="{46419D79-FF01-47D0-83A8-91C40445331F}" srcOrd="0" destOrd="0" presId="urn:microsoft.com/office/officeart/2005/8/layout/gear1"/>
    <dgm:cxn modelId="{38C12B90-0E96-4089-83A3-7D45E4E7E73A}" type="presOf" srcId="{B4B78D8D-1E96-4629-9DFD-53498C8D8306}" destId="{75699AC7-9A56-444A-94B6-3C8D1BC92DB1}" srcOrd="2" destOrd="0" presId="urn:microsoft.com/office/officeart/2005/8/layout/gear1"/>
    <dgm:cxn modelId="{A3DFB66E-EC30-447A-A310-7B8275948E40}" type="presOf" srcId="{39737568-84E2-4B62-B476-93527C2069D6}" destId="{8B8B28FE-0805-4748-A0A1-5ABE993445CF}" srcOrd="1" destOrd="0" presId="urn:microsoft.com/office/officeart/2005/8/layout/gear1"/>
    <dgm:cxn modelId="{F1A69D65-6312-46A0-A44C-B72BD22E1B77}" type="presOf" srcId="{B4B78D8D-1E96-4629-9DFD-53498C8D8306}" destId="{D25F7EB3-12B5-4815-AD4C-41690B749049}" srcOrd="1" destOrd="0" presId="urn:microsoft.com/office/officeart/2005/8/layout/gear1"/>
    <dgm:cxn modelId="{26064B50-B592-4F1B-A3D5-8E2C56A7BFA0}" type="presOf" srcId="{4CD5B3D9-2357-4646-96E0-7C6F32523D77}" destId="{3F5E128E-94FC-4839-BE3E-A31B705EC9FB}" srcOrd="0" destOrd="0" presId="urn:microsoft.com/office/officeart/2005/8/layout/gear1"/>
    <dgm:cxn modelId="{5900C673-04EC-449B-B71D-D0C0A034A9E6}" srcId="{4CD5B3D9-2357-4646-96E0-7C6F32523D77}" destId="{B4B78D8D-1E96-4629-9DFD-53498C8D8306}" srcOrd="0" destOrd="0" parTransId="{F34B7B38-83FA-4806-8040-B91FE07C82BE}" sibTransId="{7A55E07E-F429-4BFF-9D2B-286B2FB13CC0}"/>
    <dgm:cxn modelId="{3F842CE6-BCA3-4C4F-93C8-7C1C655E49A7}" type="presOf" srcId="{25791A0D-239E-4A89-A439-FEC599923D7B}" destId="{8CF7DF7D-948C-48BD-A738-54BD7E39C34C}" srcOrd="2" destOrd="0" presId="urn:microsoft.com/office/officeart/2005/8/layout/gear1"/>
    <dgm:cxn modelId="{CA832DBC-2067-4D4C-9A42-4C2758D73955}" type="presOf" srcId="{39737568-84E2-4B62-B476-93527C2069D6}" destId="{29428F89-B4D3-4F5E-9D56-8D0306F9F520}" srcOrd="0" destOrd="0" presId="urn:microsoft.com/office/officeart/2005/8/layout/gear1"/>
    <dgm:cxn modelId="{53C2E754-14D0-4A1D-85BD-34BB1FD5BEBF}" type="presOf" srcId="{25791A0D-239E-4A89-A439-FEC599923D7B}" destId="{21ED075B-ACF6-446C-9792-2539F31E6E89}" srcOrd="1" destOrd="0" presId="urn:microsoft.com/office/officeart/2005/8/layout/gear1"/>
    <dgm:cxn modelId="{DF1BD692-337F-477B-BFBA-81C2D7867CAF}" type="presParOf" srcId="{3F5E128E-94FC-4839-BE3E-A31B705EC9FB}" destId="{46419D79-FF01-47D0-83A8-91C40445331F}" srcOrd="0" destOrd="0" presId="urn:microsoft.com/office/officeart/2005/8/layout/gear1"/>
    <dgm:cxn modelId="{E3F8935A-63FC-4B44-9516-13B176D98693}" type="presParOf" srcId="{3F5E128E-94FC-4839-BE3E-A31B705EC9FB}" destId="{D25F7EB3-12B5-4815-AD4C-41690B749049}" srcOrd="1" destOrd="0" presId="urn:microsoft.com/office/officeart/2005/8/layout/gear1"/>
    <dgm:cxn modelId="{8F41ECD8-8E0D-4F0F-B07E-E2DEEEF1CC46}" type="presParOf" srcId="{3F5E128E-94FC-4839-BE3E-A31B705EC9FB}" destId="{75699AC7-9A56-444A-94B6-3C8D1BC92DB1}" srcOrd="2" destOrd="0" presId="urn:microsoft.com/office/officeart/2005/8/layout/gear1"/>
    <dgm:cxn modelId="{C71F226E-44FB-40FC-BD95-B33530FB132A}" type="presParOf" srcId="{3F5E128E-94FC-4839-BE3E-A31B705EC9FB}" destId="{29428F89-B4D3-4F5E-9D56-8D0306F9F520}" srcOrd="3" destOrd="0" presId="urn:microsoft.com/office/officeart/2005/8/layout/gear1"/>
    <dgm:cxn modelId="{35B4BF95-6D63-45D6-8C39-385EDC0B42EC}" type="presParOf" srcId="{3F5E128E-94FC-4839-BE3E-A31B705EC9FB}" destId="{8B8B28FE-0805-4748-A0A1-5ABE993445CF}" srcOrd="4" destOrd="0" presId="urn:microsoft.com/office/officeart/2005/8/layout/gear1"/>
    <dgm:cxn modelId="{4121EC64-F279-4B99-A8DF-FAB323D1BE20}" type="presParOf" srcId="{3F5E128E-94FC-4839-BE3E-A31B705EC9FB}" destId="{298007BE-84E1-4E5A-84F5-A76ED567BFC3}" srcOrd="5" destOrd="0" presId="urn:microsoft.com/office/officeart/2005/8/layout/gear1"/>
    <dgm:cxn modelId="{8373A14C-EE7C-42F9-A310-59088993382E}" type="presParOf" srcId="{3F5E128E-94FC-4839-BE3E-A31B705EC9FB}" destId="{F6B182DE-AD00-44CC-AF19-4231DCEDC06D}" srcOrd="6" destOrd="0" presId="urn:microsoft.com/office/officeart/2005/8/layout/gear1"/>
    <dgm:cxn modelId="{B9473543-0359-471B-B0C4-96D30942FD84}" type="presParOf" srcId="{3F5E128E-94FC-4839-BE3E-A31B705EC9FB}" destId="{21ED075B-ACF6-446C-9792-2539F31E6E89}" srcOrd="7" destOrd="0" presId="urn:microsoft.com/office/officeart/2005/8/layout/gear1"/>
    <dgm:cxn modelId="{C5669A99-3649-41AB-AB32-9567CDAC321E}" type="presParOf" srcId="{3F5E128E-94FC-4839-BE3E-A31B705EC9FB}" destId="{8CF7DF7D-948C-48BD-A738-54BD7E39C34C}" srcOrd="8" destOrd="0" presId="urn:microsoft.com/office/officeart/2005/8/layout/gear1"/>
    <dgm:cxn modelId="{3B9EA1D2-040A-4408-8675-3D48CEAB74CB}" type="presParOf" srcId="{3F5E128E-94FC-4839-BE3E-A31B705EC9FB}" destId="{E13D4F5A-BF0F-437F-B6FE-E9C0008DC8EA}" srcOrd="9" destOrd="0" presId="urn:microsoft.com/office/officeart/2005/8/layout/gear1"/>
    <dgm:cxn modelId="{A011105E-1487-4290-BD68-A3CEA89DC7EB}" type="presParOf" srcId="{3F5E128E-94FC-4839-BE3E-A31B705EC9FB}" destId="{52CD77A3-9A73-4E9F-87C9-322FEC8780F0}" srcOrd="10" destOrd="0" presId="urn:microsoft.com/office/officeart/2005/8/layout/gear1"/>
    <dgm:cxn modelId="{948C39C2-430B-4204-A2E8-9591EC07385A}" type="presParOf" srcId="{3F5E128E-94FC-4839-BE3E-A31B705EC9FB}" destId="{AA531738-D582-49DC-970A-727CD2383B65}" srcOrd="11" destOrd="0" presId="urn:microsoft.com/office/officeart/2005/8/layout/gear1"/>
    <dgm:cxn modelId="{728DF4E8-69F3-405F-8F0E-44A537CA8641}" type="presParOf" srcId="{3F5E128E-94FC-4839-BE3E-A31B705EC9FB}" destId="{F2F671BE-CEB4-4399-9A3B-5AA36F976DD3}" srcOrd="12" destOrd="0" presId="urn:microsoft.com/office/officeart/2005/8/layout/gear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43BE610-4A71-4B00-B793-2462174310FE}" type="doc">
      <dgm:prSet loTypeId="urn:microsoft.com/office/officeart/2005/8/layout/venn1" loCatId="relationship" qsTypeId="urn:microsoft.com/office/officeart/2005/8/quickstyle/simple1" qsCatId="simple" csTypeId="urn:microsoft.com/office/officeart/2005/8/colors/colorful3" csCatId="colorful" phldr="1"/>
      <dgm:spPr/>
    </dgm:pt>
    <dgm:pt modelId="{C8BB4B2F-2943-48CD-AF08-0A34236B42F6}">
      <dgm:prSet phldrT="[文本]"/>
      <dgm:spPr/>
      <dgm:t>
        <a:bodyPr/>
        <a:lstStyle/>
        <a:p>
          <a:r>
            <a:rPr lang="zh-CN" altLang="en-US" dirty="0" smtClean="0"/>
            <a:t>名古屋议定书</a:t>
          </a:r>
          <a:endParaRPr lang="zh-CN" altLang="en-US" dirty="0"/>
        </a:p>
      </dgm:t>
    </dgm:pt>
    <dgm:pt modelId="{49EE9350-28B2-4550-A153-AFB268252E8A}" type="parTrans" cxnId="{F9A5E407-CE9E-4091-93E2-A288698A905E}">
      <dgm:prSet/>
      <dgm:spPr/>
      <dgm:t>
        <a:bodyPr/>
        <a:lstStyle/>
        <a:p>
          <a:endParaRPr lang="zh-CN" altLang="en-US"/>
        </a:p>
      </dgm:t>
    </dgm:pt>
    <dgm:pt modelId="{96EBD81A-7E10-4C4C-A2E1-9A1D22BB3E7D}" type="sibTrans" cxnId="{F9A5E407-CE9E-4091-93E2-A288698A905E}">
      <dgm:prSet/>
      <dgm:spPr/>
      <dgm:t>
        <a:bodyPr/>
        <a:lstStyle/>
        <a:p>
          <a:endParaRPr lang="zh-CN" altLang="en-US"/>
        </a:p>
      </dgm:t>
    </dgm:pt>
    <dgm:pt modelId="{445E9C63-E021-4AF0-BAE5-B9A6BAE690DB}">
      <dgm:prSet phldrT="[文本]"/>
      <dgm:spPr/>
      <dgm:t>
        <a:bodyPr/>
        <a:lstStyle/>
        <a:p>
          <a:r>
            <a:rPr lang="zh-CN" altLang="en-US" dirty="0" smtClean="0"/>
            <a:t>生态系统与生物多样性经济学</a:t>
          </a:r>
          <a:endParaRPr lang="zh-CN" altLang="en-US" dirty="0"/>
        </a:p>
      </dgm:t>
    </dgm:pt>
    <dgm:pt modelId="{6B5F5AA5-40EC-4B02-9DFC-1EF65C3D0398}" type="parTrans" cxnId="{740DAECA-CDF1-43F5-ABBD-080CF41AB23D}">
      <dgm:prSet/>
      <dgm:spPr/>
      <dgm:t>
        <a:bodyPr/>
        <a:lstStyle/>
        <a:p>
          <a:endParaRPr lang="zh-CN" altLang="en-US"/>
        </a:p>
      </dgm:t>
    </dgm:pt>
    <dgm:pt modelId="{9313CDE8-1826-4E64-B5C1-112B55EF36CE}" type="sibTrans" cxnId="{740DAECA-CDF1-43F5-ABBD-080CF41AB23D}">
      <dgm:prSet/>
      <dgm:spPr/>
      <dgm:t>
        <a:bodyPr/>
        <a:lstStyle/>
        <a:p>
          <a:endParaRPr lang="zh-CN" altLang="en-US"/>
        </a:p>
      </dgm:t>
    </dgm:pt>
    <dgm:pt modelId="{CF4B1B21-6E40-4433-B5E0-2AEE15F3A4D0}">
      <dgm:prSet phldrT="[文本]"/>
      <dgm:spPr/>
      <dgm:t>
        <a:bodyPr/>
        <a:lstStyle/>
        <a:p>
          <a:r>
            <a:rPr lang="en-US" altLang="zh-CN" b="1" dirty="0" smtClean="0">
              <a:solidFill>
                <a:srgbClr val="FF0000"/>
              </a:solidFill>
            </a:rPr>
            <a:t>2011-2020</a:t>
          </a:r>
          <a:r>
            <a:rPr lang="zh-CN" altLang="en-US" b="1" dirty="0" smtClean="0">
              <a:solidFill>
                <a:srgbClr val="FF0000"/>
              </a:solidFill>
            </a:rPr>
            <a:t>全球生物多样性保护战略计划</a:t>
          </a:r>
          <a:endParaRPr lang="zh-CN" altLang="en-US" b="1" dirty="0">
            <a:solidFill>
              <a:srgbClr val="FF0000"/>
            </a:solidFill>
          </a:endParaRPr>
        </a:p>
      </dgm:t>
    </dgm:pt>
    <dgm:pt modelId="{E6225217-9C06-4274-9562-91E9E09ACD9A}" type="parTrans" cxnId="{EF92C193-638C-456B-8F99-D39CB2A92BB0}">
      <dgm:prSet/>
      <dgm:spPr/>
      <dgm:t>
        <a:bodyPr/>
        <a:lstStyle/>
        <a:p>
          <a:endParaRPr lang="zh-CN" altLang="en-US"/>
        </a:p>
      </dgm:t>
    </dgm:pt>
    <dgm:pt modelId="{58087E9A-B40C-4AE8-B901-9DED4EC6AA0D}" type="sibTrans" cxnId="{EF92C193-638C-456B-8F99-D39CB2A92BB0}">
      <dgm:prSet/>
      <dgm:spPr/>
      <dgm:t>
        <a:bodyPr/>
        <a:lstStyle/>
        <a:p>
          <a:endParaRPr lang="zh-CN" altLang="en-US"/>
        </a:p>
      </dgm:t>
    </dgm:pt>
    <dgm:pt modelId="{7B18047C-806D-4F10-BBFC-126AF4482F4A}" type="pres">
      <dgm:prSet presAssocID="{543BE610-4A71-4B00-B793-2462174310FE}" presName="compositeShape" presStyleCnt="0">
        <dgm:presLayoutVars>
          <dgm:chMax val="7"/>
          <dgm:dir/>
          <dgm:resizeHandles val="exact"/>
        </dgm:presLayoutVars>
      </dgm:prSet>
      <dgm:spPr/>
    </dgm:pt>
    <dgm:pt modelId="{53FCC6C3-405A-4030-B07C-94700842FEDD}" type="pres">
      <dgm:prSet presAssocID="{C8BB4B2F-2943-48CD-AF08-0A34236B42F6}" presName="circ1" presStyleLbl="vennNode1" presStyleIdx="0" presStyleCnt="3"/>
      <dgm:spPr/>
      <dgm:t>
        <a:bodyPr/>
        <a:lstStyle/>
        <a:p>
          <a:endParaRPr lang="zh-CN" altLang="en-US"/>
        </a:p>
      </dgm:t>
    </dgm:pt>
    <dgm:pt modelId="{7388FFCE-D973-497F-ADCC-6F416961DC3C}" type="pres">
      <dgm:prSet presAssocID="{C8BB4B2F-2943-48CD-AF08-0A34236B42F6}" presName="circ1Tx" presStyleLbl="revTx" presStyleIdx="0" presStyleCnt="0">
        <dgm:presLayoutVars>
          <dgm:chMax val="0"/>
          <dgm:chPref val="0"/>
          <dgm:bulletEnabled val="1"/>
        </dgm:presLayoutVars>
      </dgm:prSet>
      <dgm:spPr/>
      <dgm:t>
        <a:bodyPr/>
        <a:lstStyle/>
        <a:p>
          <a:endParaRPr lang="zh-CN" altLang="en-US"/>
        </a:p>
      </dgm:t>
    </dgm:pt>
    <dgm:pt modelId="{C3CB7A2F-D8DF-4225-9E69-72372581AFF7}" type="pres">
      <dgm:prSet presAssocID="{445E9C63-E021-4AF0-BAE5-B9A6BAE690DB}" presName="circ2" presStyleLbl="vennNode1" presStyleIdx="1" presStyleCnt="3"/>
      <dgm:spPr/>
      <dgm:t>
        <a:bodyPr/>
        <a:lstStyle/>
        <a:p>
          <a:endParaRPr lang="zh-CN" altLang="en-US"/>
        </a:p>
      </dgm:t>
    </dgm:pt>
    <dgm:pt modelId="{5274F990-742D-4DBC-9A6D-43A70BC8B58F}" type="pres">
      <dgm:prSet presAssocID="{445E9C63-E021-4AF0-BAE5-B9A6BAE690DB}" presName="circ2Tx" presStyleLbl="revTx" presStyleIdx="0" presStyleCnt="0">
        <dgm:presLayoutVars>
          <dgm:chMax val="0"/>
          <dgm:chPref val="0"/>
          <dgm:bulletEnabled val="1"/>
        </dgm:presLayoutVars>
      </dgm:prSet>
      <dgm:spPr/>
      <dgm:t>
        <a:bodyPr/>
        <a:lstStyle/>
        <a:p>
          <a:endParaRPr lang="zh-CN" altLang="en-US"/>
        </a:p>
      </dgm:t>
    </dgm:pt>
    <dgm:pt modelId="{F78B62EA-971F-4FAC-80B5-6550FD5B1A19}" type="pres">
      <dgm:prSet presAssocID="{CF4B1B21-6E40-4433-B5E0-2AEE15F3A4D0}" presName="circ3" presStyleLbl="vennNode1" presStyleIdx="2" presStyleCnt="3"/>
      <dgm:spPr/>
      <dgm:t>
        <a:bodyPr/>
        <a:lstStyle/>
        <a:p>
          <a:endParaRPr lang="zh-CN" altLang="en-US"/>
        </a:p>
      </dgm:t>
    </dgm:pt>
    <dgm:pt modelId="{ED5C31DA-A64B-4E34-8896-E549D01A4E2E}" type="pres">
      <dgm:prSet presAssocID="{CF4B1B21-6E40-4433-B5E0-2AEE15F3A4D0}" presName="circ3Tx" presStyleLbl="revTx" presStyleIdx="0" presStyleCnt="0">
        <dgm:presLayoutVars>
          <dgm:chMax val="0"/>
          <dgm:chPref val="0"/>
          <dgm:bulletEnabled val="1"/>
        </dgm:presLayoutVars>
      </dgm:prSet>
      <dgm:spPr/>
      <dgm:t>
        <a:bodyPr/>
        <a:lstStyle/>
        <a:p>
          <a:endParaRPr lang="zh-CN" altLang="en-US"/>
        </a:p>
      </dgm:t>
    </dgm:pt>
  </dgm:ptLst>
  <dgm:cxnLst>
    <dgm:cxn modelId="{29C136A8-F269-4EF6-B96E-09D71B79C91F}" type="presOf" srcId="{CF4B1B21-6E40-4433-B5E0-2AEE15F3A4D0}" destId="{F78B62EA-971F-4FAC-80B5-6550FD5B1A19}" srcOrd="0" destOrd="0" presId="urn:microsoft.com/office/officeart/2005/8/layout/venn1"/>
    <dgm:cxn modelId="{98D57C1D-3234-40F3-8D04-F04D2E7F1CE6}" type="presOf" srcId="{445E9C63-E021-4AF0-BAE5-B9A6BAE690DB}" destId="{C3CB7A2F-D8DF-4225-9E69-72372581AFF7}" srcOrd="0" destOrd="0" presId="urn:microsoft.com/office/officeart/2005/8/layout/venn1"/>
    <dgm:cxn modelId="{EF92C193-638C-456B-8F99-D39CB2A92BB0}" srcId="{543BE610-4A71-4B00-B793-2462174310FE}" destId="{CF4B1B21-6E40-4433-B5E0-2AEE15F3A4D0}" srcOrd="2" destOrd="0" parTransId="{E6225217-9C06-4274-9562-91E9E09ACD9A}" sibTransId="{58087E9A-B40C-4AE8-B901-9DED4EC6AA0D}"/>
    <dgm:cxn modelId="{8F4BFD05-F0C9-4D23-9DB2-B631ECFE211F}" type="presOf" srcId="{543BE610-4A71-4B00-B793-2462174310FE}" destId="{7B18047C-806D-4F10-BBFC-126AF4482F4A}" srcOrd="0" destOrd="0" presId="urn:microsoft.com/office/officeart/2005/8/layout/venn1"/>
    <dgm:cxn modelId="{3EAE4EAA-60F0-4C22-A927-2A3B10F71E41}" type="presOf" srcId="{C8BB4B2F-2943-48CD-AF08-0A34236B42F6}" destId="{7388FFCE-D973-497F-ADCC-6F416961DC3C}" srcOrd="1" destOrd="0" presId="urn:microsoft.com/office/officeart/2005/8/layout/venn1"/>
    <dgm:cxn modelId="{787E0D99-FE96-4F00-A2C8-A209D51CC919}" type="presOf" srcId="{445E9C63-E021-4AF0-BAE5-B9A6BAE690DB}" destId="{5274F990-742D-4DBC-9A6D-43A70BC8B58F}" srcOrd="1" destOrd="0" presId="urn:microsoft.com/office/officeart/2005/8/layout/venn1"/>
    <dgm:cxn modelId="{740DAECA-CDF1-43F5-ABBD-080CF41AB23D}" srcId="{543BE610-4A71-4B00-B793-2462174310FE}" destId="{445E9C63-E021-4AF0-BAE5-B9A6BAE690DB}" srcOrd="1" destOrd="0" parTransId="{6B5F5AA5-40EC-4B02-9DFC-1EF65C3D0398}" sibTransId="{9313CDE8-1826-4E64-B5C1-112B55EF36CE}"/>
    <dgm:cxn modelId="{F9A5E407-CE9E-4091-93E2-A288698A905E}" srcId="{543BE610-4A71-4B00-B793-2462174310FE}" destId="{C8BB4B2F-2943-48CD-AF08-0A34236B42F6}" srcOrd="0" destOrd="0" parTransId="{49EE9350-28B2-4550-A153-AFB268252E8A}" sibTransId="{96EBD81A-7E10-4C4C-A2E1-9A1D22BB3E7D}"/>
    <dgm:cxn modelId="{857E5873-FCA8-4D56-94B4-D033E39C3FB9}" type="presOf" srcId="{C8BB4B2F-2943-48CD-AF08-0A34236B42F6}" destId="{53FCC6C3-405A-4030-B07C-94700842FEDD}" srcOrd="0" destOrd="0" presId="urn:microsoft.com/office/officeart/2005/8/layout/venn1"/>
    <dgm:cxn modelId="{5C1D60D1-ED01-40ED-A97C-1410A38941D2}" type="presOf" srcId="{CF4B1B21-6E40-4433-B5E0-2AEE15F3A4D0}" destId="{ED5C31DA-A64B-4E34-8896-E549D01A4E2E}" srcOrd="1" destOrd="0" presId="urn:microsoft.com/office/officeart/2005/8/layout/venn1"/>
    <dgm:cxn modelId="{E5BEFE94-F484-4A7C-9BDF-CA8F150EE026}" type="presParOf" srcId="{7B18047C-806D-4F10-BBFC-126AF4482F4A}" destId="{53FCC6C3-405A-4030-B07C-94700842FEDD}" srcOrd="0" destOrd="0" presId="urn:microsoft.com/office/officeart/2005/8/layout/venn1"/>
    <dgm:cxn modelId="{53A699C1-4575-4314-8467-5B292D99AFC8}" type="presParOf" srcId="{7B18047C-806D-4F10-BBFC-126AF4482F4A}" destId="{7388FFCE-D973-497F-ADCC-6F416961DC3C}" srcOrd="1" destOrd="0" presId="urn:microsoft.com/office/officeart/2005/8/layout/venn1"/>
    <dgm:cxn modelId="{88D3F2F7-51C3-47E6-B6C4-DB699F891D91}" type="presParOf" srcId="{7B18047C-806D-4F10-BBFC-126AF4482F4A}" destId="{C3CB7A2F-D8DF-4225-9E69-72372581AFF7}" srcOrd="2" destOrd="0" presId="urn:microsoft.com/office/officeart/2005/8/layout/venn1"/>
    <dgm:cxn modelId="{0BAD3335-4447-4CCE-9158-20AE35C4FB21}" type="presParOf" srcId="{7B18047C-806D-4F10-BBFC-126AF4482F4A}" destId="{5274F990-742D-4DBC-9A6D-43A70BC8B58F}" srcOrd="3" destOrd="0" presId="urn:microsoft.com/office/officeart/2005/8/layout/venn1"/>
    <dgm:cxn modelId="{CEE08D55-8488-463D-B42A-A55691084F92}" type="presParOf" srcId="{7B18047C-806D-4F10-BBFC-126AF4482F4A}" destId="{F78B62EA-971F-4FAC-80B5-6550FD5B1A19}" srcOrd="4" destOrd="0" presId="urn:microsoft.com/office/officeart/2005/8/layout/venn1"/>
    <dgm:cxn modelId="{95F99C95-E29F-42D9-95F7-F21B229A803E}" type="presParOf" srcId="{7B18047C-806D-4F10-BBFC-126AF4482F4A}" destId="{ED5C31DA-A64B-4E34-8896-E549D01A4E2E}" srcOrd="5" destOrd="0" presId="urn:microsoft.com/office/officeart/2005/8/layout/ven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43BE610-4A71-4B00-B793-2462174310FE}" type="doc">
      <dgm:prSet loTypeId="urn:microsoft.com/office/officeart/2005/8/layout/venn1" loCatId="relationship" qsTypeId="urn:microsoft.com/office/officeart/2005/8/quickstyle/simple1" qsCatId="simple" csTypeId="urn:microsoft.com/office/officeart/2005/8/colors/colorful3" csCatId="colorful" phldr="1"/>
      <dgm:spPr/>
    </dgm:pt>
    <dgm:pt modelId="{C8BB4B2F-2943-48CD-AF08-0A34236B42F6}">
      <dgm:prSet phldrT="[文本]"/>
      <dgm:spPr/>
      <dgm:t>
        <a:bodyPr/>
        <a:lstStyle/>
        <a:p>
          <a:r>
            <a:rPr lang="zh-CN" altLang="en-US" dirty="0" smtClean="0"/>
            <a:t>名古屋议定书</a:t>
          </a:r>
          <a:endParaRPr lang="zh-CN" altLang="en-US" dirty="0"/>
        </a:p>
      </dgm:t>
    </dgm:pt>
    <dgm:pt modelId="{49EE9350-28B2-4550-A153-AFB268252E8A}" type="parTrans" cxnId="{F9A5E407-CE9E-4091-93E2-A288698A905E}">
      <dgm:prSet/>
      <dgm:spPr/>
      <dgm:t>
        <a:bodyPr/>
        <a:lstStyle/>
        <a:p>
          <a:endParaRPr lang="zh-CN" altLang="en-US"/>
        </a:p>
      </dgm:t>
    </dgm:pt>
    <dgm:pt modelId="{96EBD81A-7E10-4C4C-A2E1-9A1D22BB3E7D}" type="sibTrans" cxnId="{F9A5E407-CE9E-4091-93E2-A288698A905E}">
      <dgm:prSet/>
      <dgm:spPr/>
      <dgm:t>
        <a:bodyPr/>
        <a:lstStyle/>
        <a:p>
          <a:endParaRPr lang="zh-CN" altLang="en-US"/>
        </a:p>
      </dgm:t>
    </dgm:pt>
    <dgm:pt modelId="{445E9C63-E021-4AF0-BAE5-B9A6BAE690DB}">
      <dgm:prSet phldrT="[文本]"/>
      <dgm:spPr/>
      <dgm:t>
        <a:bodyPr/>
        <a:lstStyle/>
        <a:p>
          <a:r>
            <a:rPr lang="zh-CN" altLang="en-US" b="1" dirty="0" smtClean="0">
              <a:solidFill>
                <a:srgbClr val="FF0000"/>
              </a:solidFill>
            </a:rPr>
            <a:t>生态系统与生物多样性经济学</a:t>
          </a:r>
          <a:endParaRPr lang="zh-CN" altLang="en-US" b="1" dirty="0">
            <a:solidFill>
              <a:srgbClr val="FF0000"/>
            </a:solidFill>
          </a:endParaRPr>
        </a:p>
      </dgm:t>
    </dgm:pt>
    <dgm:pt modelId="{6B5F5AA5-40EC-4B02-9DFC-1EF65C3D0398}" type="parTrans" cxnId="{740DAECA-CDF1-43F5-ABBD-080CF41AB23D}">
      <dgm:prSet/>
      <dgm:spPr/>
      <dgm:t>
        <a:bodyPr/>
        <a:lstStyle/>
        <a:p>
          <a:endParaRPr lang="zh-CN" altLang="en-US"/>
        </a:p>
      </dgm:t>
    </dgm:pt>
    <dgm:pt modelId="{9313CDE8-1826-4E64-B5C1-112B55EF36CE}" type="sibTrans" cxnId="{740DAECA-CDF1-43F5-ABBD-080CF41AB23D}">
      <dgm:prSet/>
      <dgm:spPr/>
      <dgm:t>
        <a:bodyPr/>
        <a:lstStyle/>
        <a:p>
          <a:endParaRPr lang="zh-CN" altLang="en-US"/>
        </a:p>
      </dgm:t>
    </dgm:pt>
    <dgm:pt modelId="{CF4B1B21-6E40-4433-B5E0-2AEE15F3A4D0}">
      <dgm:prSet phldrT="[文本]"/>
      <dgm:spPr/>
      <dgm:t>
        <a:bodyPr/>
        <a:lstStyle/>
        <a:p>
          <a:r>
            <a:rPr lang="en-US" altLang="zh-CN" dirty="0" smtClean="0"/>
            <a:t>2011-2020</a:t>
          </a:r>
          <a:r>
            <a:rPr lang="zh-CN" altLang="en-US" dirty="0" smtClean="0"/>
            <a:t>全球生物多样性保护战略计划</a:t>
          </a:r>
          <a:endParaRPr lang="zh-CN" altLang="en-US" dirty="0"/>
        </a:p>
      </dgm:t>
    </dgm:pt>
    <dgm:pt modelId="{E6225217-9C06-4274-9562-91E9E09ACD9A}" type="parTrans" cxnId="{EF92C193-638C-456B-8F99-D39CB2A92BB0}">
      <dgm:prSet/>
      <dgm:spPr/>
      <dgm:t>
        <a:bodyPr/>
        <a:lstStyle/>
        <a:p>
          <a:endParaRPr lang="zh-CN" altLang="en-US"/>
        </a:p>
      </dgm:t>
    </dgm:pt>
    <dgm:pt modelId="{58087E9A-B40C-4AE8-B901-9DED4EC6AA0D}" type="sibTrans" cxnId="{EF92C193-638C-456B-8F99-D39CB2A92BB0}">
      <dgm:prSet/>
      <dgm:spPr/>
      <dgm:t>
        <a:bodyPr/>
        <a:lstStyle/>
        <a:p>
          <a:endParaRPr lang="zh-CN" altLang="en-US"/>
        </a:p>
      </dgm:t>
    </dgm:pt>
    <dgm:pt modelId="{7B18047C-806D-4F10-BBFC-126AF4482F4A}" type="pres">
      <dgm:prSet presAssocID="{543BE610-4A71-4B00-B793-2462174310FE}" presName="compositeShape" presStyleCnt="0">
        <dgm:presLayoutVars>
          <dgm:chMax val="7"/>
          <dgm:dir/>
          <dgm:resizeHandles val="exact"/>
        </dgm:presLayoutVars>
      </dgm:prSet>
      <dgm:spPr/>
    </dgm:pt>
    <dgm:pt modelId="{53FCC6C3-405A-4030-B07C-94700842FEDD}" type="pres">
      <dgm:prSet presAssocID="{C8BB4B2F-2943-48CD-AF08-0A34236B42F6}" presName="circ1" presStyleLbl="vennNode1" presStyleIdx="0" presStyleCnt="3"/>
      <dgm:spPr/>
      <dgm:t>
        <a:bodyPr/>
        <a:lstStyle/>
        <a:p>
          <a:endParaRPr lang="zh-CN" altLang="en-US"/>
        </a:p>
      </dgm:t>
    </dgm:pt>
    <dgm:pt modelId="{7388FFCE-D973-497F-ADCC-6F416961DC3C}" type="pres">
      <dgm:prSet presAssocID="{C8BB4B2F-2943-48CD-AF08-0A34236B42F6}" presName="circ1Tx" presStyleLbl="revTx" presStyleIdx="0" presStyleCnt="0">
        <dgm:presLayoutVars>
          <dgm:chMax val="0"/>
          <dgm:chPref val="0"/>
          <dgm:bulletEnabled val="1"/>
        </dgm:presLayoutVars>
      </dgm:prSet>
      <dgm:spPr/>
      <dgm:t>
        <a:bodyPr/>
        <a:lstStyle/>
        <a:p>
          <a:endParaRPr lang="zh-CN" altLang="en-US"/>
        </a:p>
      </dgm:t>
    </dgm:pt>
    <dgm:pt modelId="{C3CB7A2F-D8DF-4225-9E69-72372581AFF7}" type="pres">
      <dgm:prSet presAssocID="{445E9C63-E021-4AF0-BAE5-B9A6BAE690DB}" presName="circ2" presStyleLbl="vennNode1" presStyleIdx="1" presStyleCnt="3"/>
      <dgm:spPr/>
      <dgm:t>
        <a:bodyPr/>
        <a:lstStyle/>
        <a:p>
          <a:endParaRPr lang="zh-CN" altLang="en-US"/>
        </a:p>
      </dgm:t>
    </dgm:pt>
    <dgm:pt modelId="{5274F990-742D-4DBC-9A6D-43A70BC8B58F}" type="pres">
      <dgm:prSet presAssocID="{445E9C63-E021-4AF0-BAE5-B9A6BAE690DB}" presName="circ2Tx" presStyleLbl="revTx" presStyleIdx="0" presStyleCnt="0">
        <dgm:presLayoutVars>
          <dgm:chMax val="0"/>
          <dgm:chPref val="0"/>
          <dgm:bulletEnabled val="1"/>
        </dgm:presLayoutVars>
      </dgm:prSet>
      <dgm:spPr/>
      <dgm:t>
        <a:bodyPr/>
        <a:lstStyle/>
        <a:p>
          <a:endParaRPr lang="zh-CN" altLang="en-US"/>
        </a:p>
      </dgm:t>
    </dgm:pt>
    <dgm:pt modelId="{F78B62EA-971F-4FAC-80B5-6550FD5B1A19}" type="pres">
      <dgm:prSet presAssocID="{CF4B1B21-6E40-4433-B5E0-2AEE15F3A4D0}" presName="circ3" presStyleLbl="vennNode1" presStyleIdx="2" presStyleCnt="3"/>
      <dgm:spPr/>
      <dgm:t>
        <a:bodyPr/>
        <a:lstStyle/>
        <a:p>
          <a:endParaRPr lang="zh-CN" altLang="en-US"/>
        </a:p>
      </dgm:t>
    </dgm:pt>
    <dgm:pt modelId="{ED5C31DA-A64B-4E34-8896-E549D01A4E2E}" type="pres">
      <dgm:prSet presAssocID="{CF4B1B21-6E40-4433-B5E0-2AEE15F3A4D0}" presName="circ3Tx" presStyleLbl="revTx" presStyleIdx="0" presStyleCnt="0">
        <dgm:presLayoutVars>
          <dgm:chMax val="0"/>
          <dgm:chPref val="0"/>
          <dgm:bulletEnabled val="1"/>
        </dgm:presLayoutVars>
      </dgm:prSet>
      <dgm:spPr/>
      <dgm:t>
        <a:bodyPr/>
        <a:lstStyle/>
        <a:p>
          <a:endParaRPr lang="zh-CN" altLang="en-US"/>
        </a:p>
      </dgm:t>
    </dgm:pt>
  </dgm:ptLst>
  <dgm:cxnLst>
    <dgm:cxn modelId="{1AD504F8-44A4-4F19-921E-CAAFB4AA5A9F}" type="presOf" srcId="{C8BB4B2F-2943-48CD-AF08-0A34236B42F6}" destId="{53FCC6C3-405A-4030-B07C-94700842FEDD}" srcOrd="0" destOrd="0" presId="urn:microsoft.com/office/officeart/2005/8/layout/venn1"/>
    <dgm:cxn modelId="{28DD636F-5FA2-46E5-9F04-32F2847DC429}" type="presOf" srcId="{CF4B1B21-6E40-4433-B5E0-2AEE15F3A4D0}" destId="{F78B62EA-971F-4FAC-80B5-6550FD5B1A19}" srcOrd="0" destOrd="0" presId="urn:microsoft.com/office/officeart/2005/8/layout/venn1"/>
    <dgm:cxn modelId="{F6521F91-F966-40B2-AFBF-BE170411C115}" type="presOf" srcId="{445E9C63-E021-4AF0-BAE5-B9A6BAE690DB}" destId="{C3CB7A2F-D8DF-4225-9E69-72372581AFF7}" srcOrd="0" destOrd="0" presId="urn:microsoft.com/office/officeart/2005/8/layout/venn1"/>
    <dgm:cxn modelId="{3F055789-19D0-4B66-8F6E-99CBA15E5770}" type="presOf" srcId="{C8BB4B2F-2943-48CD-AF08-0A34236B42F6}" destId="{7388FFCE-D973-497F-ADCC-6F416961DC3C}" srcOrd="1" destOrd="0" presId="urn:microsoft.com/office/officeart/2005/8/layout/venn1"/>
    <dgm:cxn modelId="{EF92C193-638C-456B-8F99-D39CB2A92BB0}" srcId="{543BE610-4A71-4B00-B793-2462174310FE}" destId="{CF4B1B21-6E40-4433-B5E0-2AEE15F3A4D0}" srcOrd="2" destOrd="0" parTransId="{E6225217-9C06-4274-9562-91E9E09ACD9A}" sibTransId="{58087E9A-B40C-4AE8-B901-9DED4EC6AA0D}"/>
    <dgm:cxn modelId="{615DB972-AF3E-44EF-8486-55864C22BE58}" type="presOf" srcId="{CF4B1B21-6E40-4433-B5E0-2AEE15F3A4D0}" destId="{ED5C31DA-A64B-4E34-8896-E549D01A4E2E}" srcOrd="1" destOrd="0" presId="urn:microsoft.com/office/officeart/2005/8/layout/venn1"/>
    <dgm:cxn modelId="{031EA15F-B1CC-4379-B6E6-44FCF325A75E}" type="presOf" srcId="{445E9C63-E021-4AF0-BAE5-B9A6BAE690DB}" destId="{5274F990-742D-4DBC-9A6D-43A70BC8B58F}" srcOrd="1" destOrd="0" presId="urn:microsoft.com/office/officeart/2005/8/layout/venn1"/>
    <dgm:cxn modelId="{C427D6C0-8861-4EC4-B902-FD6891A305CE}" type="presOf" srcId="{543BE610-4A71-4B00-B793-2462174310FE}" destId="{7B18047C-806D-4F10-BBFC-126AF4482F4A}" srcOrd="0" destOrd="0" presId="urn:microsoft.com/office/officeart/2005/8/layout/venn1"/>
    <dgm:cxn modelId="{740DAECA-CDF1-43F5-ABBD-080CF41AB23D}" srcId="{543BE610-4A71-4B00-B793-2462174310FE}" destId="{445E9C63-E021-4AF0-BAE5-B9A6BAE690DB}" srcOrd="1" destOrd="0" parTransId="{6B5F5AA5-40EC-4B02-9DFC-1EF65C3D0398}" sibTransId="{9313CDE8-1826-4E64-B5C1-112B55EF36CE}"/>
    <dgm:cxn modelId="{F9A5E407-CE9E-4091-93E2-A288698A905E}" srcId="{543BE610-4A71-4B00-B793-2462174310FE}" destId="{C8BB4B2F-2943-48CD-AF08-0A34236B42F6}" srcOrd="0" destOrd="0" parTransId="{49EE9350-28B2-4550-A153-AFB268252E8A}" sibTransId="{96EBD81A-7E10-4C4C-A2E1-9A1D22BB3E7D}"/>
    <dgm:cxn modelId="{2B39838E-A7F3-4138-9461-6D405BB63E16}" type="presParOf" srcId="{7B18047C-806D-4F10-BBFC-126AF4482F4A}" destId="{53FCC6C3-405A-4030-B07C-94700842FEDD}" srcOrd="0" destOrd="0" presId="urn:microsoft.com/office/officeart/2005/8/layout/venn1"/>
    <dgm:cxn modelId="{96B19FC4-67F7-4D87-B06D-8EFB29C7B60C}" type="presParOf" srcId="{7B18047C-806D-4F10-BBFC-126AF4482F4A}" destId="{7388FFCE-D973-497F-ADCC-6F416961DC3C}" srcOrd="1" destOrd="0" presId="urn:microsoft.com/office/officeart/2005/8/layout/venn1"/>
    <dgm:cxn modelId="{9A41BE0D-69B5-4E7A-B4ED-1B85F7D0DC34}" type="presParOf" srcId="{7B18047C-806D-4F10-BBFC-126AF4482F4A}" destId="{C3CB7A2F-D8DF-4225-9E69-72372581AFF7}" srcOrd="2" destOrd="0" presId="urn:microsoft.com/office/officeart/2005/8/layout/venn1"/>
    <dgm:cxn modelId="{BA7C9A37-E693-4155-9A7D-9E54CAE4888A}" type="presParOf" srcId="{7B18047C-806D-4F10-BBFC-126AF4482F4A}" destId="{5274F990-742D-4DBC-9A6D-43A70BC8B58F}" srcOrd="3" destOrd="0" presId="urn:microsoft.com/office/officeart/2005/8/layout/venn1"/>
    <dgm:cxn modelId="{CE90FF35-2201-4988-AB71-DF428FB6A934}" type="presParOf" srcId="{7B18047C-806D-4F10-BBFC-126AF4482F4A}" destId="{F78B62EA-971F-4FAC-80B5-6550FD5B1A19}" srcOrd="4" destOrd="0" presId="urn:microsoft.com/office/officeart/2005/8/layout/venn1"/>
    <dgm:cxn modelId="{46F550E7-110B-428F-AA73-83255B1932FF}" type="presParOf" srcId="{7B18047C-806D-4F10-BBFC-126AF4482F4A}" destId="{ED5C31DA-A64B-4E34-8896-E549D01A4E2E}" srcOrd="5" destOrd="0" presId="urn:microsoft.com/office/officeart/2005/8/layout/ven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A788E2B-DA7D-42E3-AD8C-FB5A060EEC38}" type="doc">
      <dgm:prSet loTypeId="urn:microsoft.com/office/officeart/2005/8/layout/radial2" loCatId="relationship" qsTypeId="urn:microsoft.com/office/officeart/2005/8/quickstyle/simple1" qsCatId="simple" csTypeId="urn:microsoft.com/office/officeart/2005/8/colors/accent3_5" csCatId="accent3" phldr="1"/>
      <dgm:spPr/>
      <dgm:t>
        <a:bodyPr/>
        <a:lstStyle/>
        <a:p>
          <a:endParaRPr lang="zh-CN" altLang="en-US"/>
        </a:p>
      </dgm:t>
    </dgm:pt>
    <dgm:pt modelId="{97717AEC-785E-4829-8FDA-0823F22C1D7E}">
      <dgm:prSet phldrT="[文本]"/>
      <dgm:spPr/>
      <dgm:t>
        <a:bodyPr/>
        <a:lstStyle/>
        <a:p>
          <a:r>
            <a:rPr lang="zh-CN" altLang="en-US" dirty="0" smtClean="0"/>
            <a:t>重要起源地</a:t>
          </a:r>
          <a:endParaRPr lang="zh-CN" altLang="en-US" dirty="0"/>
        </a:p>
      </dgm:t>
    </dgm:pt>
    <dgm:pt modelId="{420C17B9-3545-42CC-8ECA-3F23EEA6DC9E}" type="parTrans" cxnId="{155AAA99-46F6-44E6-A664-49C96565A5FA}">
      <dgm:prSet/>
      <dgm:spPr/>
      <dgm:t>
        <a:bodyPr/>
        <a:lstStyle/>
        <a:p>
          <a:endParaRPr lang="zh-CN" altLang="en-US"/>
        </a:p>
      </dgm:t>
    </dgm:pt>
    <dgm:pt modelId="{A7CEA34C-36B8-491B-9412-231D443D8B5F}" type="sibTrans" cxnId="{155AAA99-46F6-44E6-A664-49C96565A5FA}">
      <dgm:prSet/>
      <dgm:spPr/>
      <dgm:t>
        <a:bodyPr/>
        <a:lstStyle/>
        <a:p>
          <a:endParaRPr lang="zh-CN" altLang="en-US"/>
        </a:p>
      </dgm:t>
    </dgm:pt>
    <dgm:pt modelId="{B2AD0484-A33B-4CEB-A5FC-4C3482FA8BAE}">
      <dgm:prSet phldrT="[文本]"/>
      <dgm:spPr/>
      <dgm:t>
        <a:bodyPr/>
        <a:lstStyle/>
        <a:p>
          <a:r>
            <a:rPr lang="zh-CN" altLang="en-US" dirty="0" smtClean="0"/>
            <a:t>水稻、大豆等农作物</a:t>
          </a:r>
          <a:endParaRPr lang="zh-CN" altLang="en-US" dirty="0"/>
        </a:p>
      </dgm:t>
    </dgm:pt>
    <dgm:pt modelId="{408A0042-67BB-45B2-815A-6509FB25F91D}" type="parTrans" cxnId="{C9853E89-21E5-41F3-B3A6-FA580B6A7305}">
      <dgm:prSet/>
      <dgm:spPr/>
      <dgm:t>
        <a:bodyPr/>
        <a:lstStyle/>
        <a:p>
          <a:endParaRPr lang="zh-CN" altLang="en-US"/>
        </a:p>
      </dgm:t>
    </dgm:pt>
    <dgm:pt modelId="{54B543BF-57E5-4064-A28E-3ADE3EE399C9}" type="sibTrans" cxnId="{C9853E89-21E5-41F3-B3A6-FA580B6A7305}">
      <dgm:prSet/>
      <dgm:spPr/>
      <dgm:t>
        <a:bodyPr/>
        <a:lstStyle/>
        <a:p>
          <a:endParaRPr lang="zh-CN" altLang="en-US"/>
        </a:p>
      </dgm:t>
    </dgm:pt>
    <dgm:pt modelId="{BC847893-FEA9-46AE-A4FA-E99F953E8566}">
      <dgm:prSet phldrT="[文本]"/>
      <dgm:spPr/>
      <dgm:t>
        <a:bodyPr/>
        <a:lstStyle/>
        <a:p>
          <a:r>
            <a:rPr lang="zh-CN" altLang="en-US" dirty="0" smtClean="0"/>
            <a:t>野生和栽培果树</a:t>
          </a:r>
          <a:endParaRPr lang="zh-CN" altLang="en-US" dirty="0"/>
        </a:p>
      </dgm:t>
    </dgm:pt>
    <dgm:pt modelId="{4CACB0FC-080F-4A82-9BC7-306E8AB537B3}" type="parTrans" cxnId="{8D351ED1-8A92-4249-B137-47337AD128AD}">
      <dgm:prSet/>
      <dgm:spPr/>
      <dgm:t>
        <a:bodyPr/>
        <a:lstStyle/>
        <a:p>
          <a:endParaRPr lang="zh-CN" altLang="en-US"/>
        </a:p>
      </dgm:t>
    </dgm:pt>
    <dgm:pt modelId="{E2218752-2DCF-447C-B84B-558ECE602EAE}" type="sibTrans" cxnId="{8D351ED1-8A92-4249-B137-47337AD128AD}">
      <dgm:prSet/>
      <dgm:spPr/>
      <dgm:t>
        <a:bodyPr/>
        <a:lstStyle/>
        <a:p>
          <a:endParaRPr lang="zh-CN" altLang="en-US"/>
        </a:p>
      </dgm:t>
    </dgm:pt>
    <dgm:pt modelId="{F8B9954A-9B75-415D-AB41-7CA730E11924}">
      <dgm:prSet phldrT="[文本]"/>
      <dgm:spPr/>
      <dgm:t>
        <a:bodyPr/>
        <a:lstStyle/>
        <a:p>
          <a:r>
            <a:rPr lang="zh-CN" altLang="en-US" dirty="0" smtClean="0"/>
            <a:t>栽培作物</a:t>
          </a:r>
          <a:endParaRPr lang="zh-CN" altLang="en-US" dirty="0"/>
        </a:p>
      </dgm:t>
    </dgm:pt>
    <dgm:pt modelId="{5E4751BA-2740-434E-B35C-895E01FC352D}" type="parTrans" cxnId="{691620A6-F9F2-4360-96E4-CC1656813B20}">
      <dgm:prSet/>
      <dgm:spPr/>
      <dgm:t>
        <a:bodyPr/>
        <a:lstStyle/>
        <a:p>
          <a:endParaRPr lang="zh-CN" altLang="en-US"/>
        </a:p>
      </dgm:t>
    </dgm:pt>
    <dgm:pt modelId="{BA7C14DB-E6BB-41BA-B4E7-3E97572C705F}" type="sibTrans" cxnId="{691620A6-F9F2-4360-96E4-CC1656813B20}">
      <dgm:prSet/>
      <dgm:spPr/>
      <dgm:t>
        <a:bodyPr/>
        <a:lstStyle/>
        <a:p>
          <a:endParaRPr lang="zh-CN" altLang="en-US"/>
        </a:p>
      </dgm:t>
    </dgm:pt>
    <dgm:pt modelId="{5E869827-2938-4E08-8F07-FE408A625F81}">
      <dgm:prSet phldrT="[文本]"/>
      <dgm:spPr/>
      <dgm:t>
        <a:bodyPr/>
        <a:lstStyle/>
        <a:p>
          <a:r>
            <a:rPr lang="en-US" altLang="zh-CN" dirty="0" smtClean="0"/>
            <a:t>1339</a:t>
          </a:r>
          <a:r>
            <a:rPr lang="zh-CN" altLang="en-US" dirty="0" smtClean="0"/>
            <a:t>种</a:t>
          </a:r>
          <a:endParaRPr lang="zh-CN" altLang="en-US" dirty="0"/>
        </a:p>
      </dgm:t>
    </dgm:pt>
    <dgm:pt modelId="{04438355-CC8A-48E2-AB6B-F220C2EC9BC5}" type="parTrans" cxnId="{372CD8A8-F850-4625-908B-BD8920CFC6B7}">
      <dgm:prSet/>
      <dgm:spPr/>
      <dgm:t>
        <a:bodyPr/>
        <a:lstStyle/>
        <a:p>
          <a:endParaRPr lang="zh-CN" altLang="en-US"/>
        </a:p>
      </dgm:t>
    </dgm:pt>
    <dgm:pt modelId="{60912F5A-026F-46E1-AAED-F2BD94BD4318}" type="sibTrans" cxnId="{372CD8A8-F850-4625-908B-BD8920CFC6B7}">
      <dgm:prSet/>
      <dgm:spPr/>
      <dgm:t>
        <a:bodyPr/>
        <a:lstStyle/>
        <a:p>
          <a:endParaRPr lang="zh-CN" altLang="en-US"/>
        </a:p>
      </dgm:t>
    </dgm:pt>
    <dgm:pt modelId="{3FC5EBE0-3214-4604-B19B-FF9C86C13F77}">
      <dgm:prSet phldrT="[文本]"/>
      <dgm:spPr/>
      <dgm:t>
        <a:bodyPr/>
        <a:lstStyle/>
        <a:p>
          <a:r>
            <a:rPr lang="zh-CN" altLang="en-US" dirty="0" smtClean="0"/>
            <a:t>果树种类世界第一</a:t>
          </a:r>
          <a:endParaRPr lang="zh-CN" altLang="en-US" dirty="0"/>
        </a:p>
      </dgm:t>
    </dgm:pt>
    <dgm:pt modelId="{F0ADEB89-309E-460E-97D8-610DBCD18077}" type="parTrans" cxnId="{7F700B63-06F8-4E62-83DF-F17727E8169D}">
      <dgm:prSet/>
      <dgm:spPr/>
      <dgm:t>
        <a:bodyPr/>
        <a:lstStyle/>
        <a:p>
          <a:endParaRPr lang="zh-CN" altLang="en-US"/>
        </a:p>
      </dgm:t>
    </dgm:pt>
    <dgm:pt modelId="{220C5938-655E-40B6-8FDC-1D98BBEEE6EC}" type="sibTrans" cxnId="{7F700B63-06F8-4E62-83DF-F17727E8169D}">
      <dgm:prSet/>
      <dgm:spPr/>
      <dgm:t>
        <a:bodyPr/>
        <a:lstStyle/>
        <a:p>
          <a:endParaRPr lang="zh-CN" altLang="en-US"/>
        </a:p>
      </dgm:t>
    </dgm:pt>
    <dgm:pt modelId="{73F614A2-18A4-4C07-8BBC-80A54D4E4CDF}">
      <dgm:prSet phldrT="[文本]"/>
      <dgm:spPr/>
      <dgm:t>
        <a:bodyPr/>
        <a:lstStyle/>
        <a:p>
          <a:r>
            <a:rPr lang="zh-CN" altLang="en-US" dirty="0" smtClean="0"/>
            <a:t>家养动物</a:t>
          </a:r>
          <a:endParaRPr lang="zh-CN" altLang="en-US" dirty="0"/>
        </a:p>
      </dgm:t>
    </dgm:pt>
    <dgm:pt modelId="{0D5520EE-CDD5-4A6C-ACFC-AC14D0A6A123}" type="parTrans" cxnId="{1B955E04-6DAC-4421-9427-E323DAB4EB37}">
      <dgm:prSet/>
      <dgm:spPr/>
      <dgm:t>
        <a:bodyPr/>
        <a:lstStyle/>
        <a:p>
          <a:endParaRPr lang="zh-CN" altLang="en-US"/>
        </a:p>
      </dgm:t>
    </dgm:pt>
    <dgm:pt modelId="{09EBC1FE-3725-4E6A-BA44-30F3DF63B3CA}" type="sibTrans" cxnId="{1B955E04-6DAC-4421-9427-E323DAB4EB37}">
      <dgm:prSet/>
      <dgm:spPr/>
      <dgm:t>
        <a:bodyPr/>
        <a:lstStyle/>
        <a:p>
          <a:endParaRPr lang="zh-CN" altLang="en-US"/>
        </a:p>
      </dgm:t>
    </dgm:pt>
    <dgm:pt modelId="{10422C5E-ECA1-4DD3-B3FE-8C07C9A4C123}">
      <dgm:prSet phldrT="[文本]"/>
      <dgm:spPr/>
      <dgm:t>
        <a:bodyPr/>
        <a:lstStyle/>
        <a:p>
          <a:r>
            <a:rPr lang="en-US" altLang="zh-CN" dirty="0" smtClean="0"/>
            <a:t>576</a:t>
          </a:r>
          <a:r>
            <a:rPr lang="zh-CN" altLang="en-US" dirty="0" smtClean="0"/>
            <a:t>个品种</a:t>
          </a:r>
          <a:endParaRPr lang="zh-CN" altLang="en-US" dirty="0"/>
        </a:p>
      </dgm:t>
    </dgm:pt>
    <dgm:pt modelId="{74840A1A-A813-479F-ABD0-B1C736F4866D}" type="parTrans" cxnId="{0502CFD5-D9CA-4704-8C6D-7D87EB1D0B90}">
      <dgm:prSet/>
      <dgm:spPr/>
      <dgm:t>
        <a:bodyPr/>
        <a:lstStyle/>
        <a:p>
          <a:endParaRPr lang="zh-CN" altLang="en-US"/>
        </a:p>
      </dgm:t>
    </dgm:pt>
    <dgm:pt modelId="{70789178-0EDF-4141-B583-D9B2D4BE2F04}" type="sibTrans" cxnId="{0502CFD5-D9CA-4704-8C6D-7D87EB1D0B90}">
      <dgm:prSet/>
      <dgm:spPr/>
      <dgm:t>
        <a:bodyPr/>
        <a:lstStyle/>
        <a:p>
          <a:endParaRPr lang="zh-CN" altLang="en-US"/>
        </a:p>
      </dgm:t>
    </dgm:pt>
    <dgm:pt modelId="{E061A9B8-6B55-4560-9EBC-2506999153AC}">
      <dgm:prSet phldrT="[文本]"/>
      <dgm:spPr/>
      <dgm:t>
        <a:bodyPr/>
        <a:lstStyle/>
        <a:p>
          <a:r>
            <a:rPr lang="zh-CN" altLang="en-US" dirty="0" smtClean="0"/>
            <a:t>种类最丰富的国家之一</a:t>
          </a:r>
          <a:endParaRPr lang="zh-CN" altLang="en-US" dirty="0"/>
        </a:p>
      </dgm:t>
    </dgm:pt>
    <dgm:pt modelId="{3E59FDDD-2470-42A0-B16F-0563F5D7997A}" type="parTrans" cxnId="{DB2C0070-FCC9-4BB9-AAA0-4C7464CA953E}">
      <dgm:prSet/>
      <dgm:spPr/>
      <dgm:t>
        <a:bodyPr/>
        <a:lstStyle/>
        <a:p>
          <a:endParaRPr lang="zh-CN" altLang="en-US"/>
        </a:p>
      </dgm:t>
    </dgm:pt>
    <dgm:pt modelId="{B025B0CE-F34E-4245-AA6A-A928126DD741}" type="sibTrans" cxnId="{DB2C0070-FCC9-4BB9-AAA0-4C7464CA953E}">
      <dgm:prSet/>
      <dgm:spPr/>
      <dgm:t>
        <a:bodyPr/>
        <a:lstStyle/>
        <a:p>
          <a:endParaRPr lang="zh-CN" altLang="en-US"/>
        </a:p>
      </dgm:t>
    </dgm:pt>
    <dgm:pt modelId="{7923DFB3-54CA-42C9-AEF1-257F2841E8CF}" type="pres">
      <dgm:prSet presAssocID="{DA788E2B-DA7D-42E3-AD8C-FB5A060EEC38}" presName="composite" presStyleCnt="0">
        <dgm:presLayoutVars>
          <dgm:chMax val="5"/>
          <dgm:dir/>
          <dgm:animLvl val="ctr"/>
          <dgm:resizeHandles val="exact"/>
        </dgm:presLayoutVars>
      </dgm:prSet>
      <dgm:spPr/>
      <dgm:t>
        <a:bodyPr/>
        <a:lstStyle/>
        <a:p>
          <a:endParaRPr lang="zh-CN" altLang="en-US"/>
        </a:p>
      </dgm:t>
    </dgm:pt>
    <dgm:pt modelId="{EEA52A3D-FB80-4748-A99A-31F8E8035161}" type="pres">
      <dgm:prSet presAssocID="{DA788E2B-DA7D-42E3-AD8C-FB5A060EEC38}" presName="cycle" presStyleCnt="0"/>
      <dgm:spPr/>
    </dgm:pt>
    <dgm:pt modelId="{35E7B526-EE4A-466C-BB3F-5A84F5452973}" type="pres">
      <dgm:prSet presAssocID="{DA788E2B-DA7D-42E3-AD8C-FB5A060EEC38}" presName="centerShape" presStyleCnt="0"/>
      <dgm:spPr/>
    </dgm:pt>
    <dgm:pt modelId="{D1AA49D8-E3DB-47DA-987D-5E5FB9B3D7F7}" type="pres">
      <dgm:prSet presAssocID="{DA788E2B-DA7D-42E3-AD8C-FB5A060EEC38}" presName="connSite" presStyleLbl="node1" presStyleIdx="0" presStyleCnt="4"/>
      <dgm:spPr/>
    </dgm:pt>
    <dgm:pt modelId="{0415C0F9-1B51-4A10-97AE-A07B521B0160}" type="pres">
      <dgm:prSet presAssocID="{DA788E2B-DA7D-42E3-AD8C-FB5A060EEC38}" presName="visible" presStyleLbl="node1" presStyleIdx="0" presStyleCnt="4"/>
      <dgm:spPr/>
    </dgm:pt>
    <dgm:pt modelId="{232759B7-608F-4AD3-889C-BB42AC1579DC}" type="pres">
      <dgm:prSet presAssocID="{420C17B9-3545-42CC-8ECA-3F23EEA6DC9E}" presName="Name25" presStyleLbl="parChTrans1D1" presStyleIdx="0" presStyleCnt="3"/>
      <dgm:spPr/>
      <dgm:t>
        <a:bodyPr/>
        <a:lstStyle/>
        <a:p>
          <a:endParaRPr lang="zh-CN" altLang="en-US"/>
        </a:p>
      </dgm:t>
    </dgm:pt>
    <dgm:pt modelId="{29CCA3B4-750D-44B1-89E0-4538BD92F931}" type="pres">
      <dgm:prSet presAssocID="{97717AEC-785E-4829-8FDA-0823F22C1D7E}" presName="node" presStyleCnt="0"/>
      <dgm:spPr/>
    </dgm:pt>
    <dgm:pt modelId="{2F395720-DE18-4F39-968F-3FD830FAAC72}" type="pres">
      <dgm:prSet presAssocID="{97717AEC-785E-4829-8FDA-0823F22C1D7E}" presName="parentNode" presStyleLbl="node1" presStyleIdx="1" presStyleCnt="4" custScaleX="102929">
        <dgm:presLayoutVars>
          <dgm:chMax val="1"/>
          <dgm:bulletEnabled val="1"/>
        </dgm:presLayoutVars>
      </dgm:prSet>
      <dgm:spPr/>
      <dgm:t>
        <a:bodyPr/>
        <a:lstStyle/>
        <a:p>
          <a:endParaRPr lang="zh-CN" altLang="en-US"/>
        </a:p>
      </dgm:t>
    </dgm:pt>
    <dgm:pt modelId="{2D76DAD2-485F-44AC-8C6A-63C43764BA20}" type="pres">
      <dgm:prSet presAssocID="{97717AEC-785E-4829-8FDA-0823F22C1D7E}" presName="childNode" presStyleLbl="revTx" presStyleIdx="0" presStyleCnt="3">
        <dgm:presLayoutVars>
          <dgm:bulletEnabled val="1"/>
        </dgm:presLayoutVars>
      </dgm:prSet>
      <dgm:spPr/>
      <dgm:t>
        <a:bodyPr/>
        <a:lstStyle/>
        <a:p>
          <a:endParaRPr lang="zh-CN" altLang="en-US"/>
        </a:p>
      </dgm:t>
    </dgm:pt>
    <dgm:pt modelId="{093025D7-B6A8-45C2-84C3-5E9FF1BD681B}" type="pres">
      <dgm:prSet presAssocID="{5E4751BA-2740-434E-B35C-895E01FC352D}" presName="Name25" presStyleLbl="parChTrans1D1" presStyleIdx="1" presStyleCnt="3"/>
      <dgm:spPr/>
      <dgm:t>
        <a:bodyPr/>
        <a:lstStyle/>
        <a:p>
          <a:endParaRPr lang="zh-CN" altLang="en-US"/>
        </a:p>
      </dgm:t>
    </dgm:pt>
    <dgm:pt modelId="{A0747B67-CC4E-4A57-BCBC-AD830B28D3A3}" type="pres">
      <dgm:prSet presAssocID="{F8B9954A-9B75-415D-AB41-7CA730E11924}" presName="node" presStyleCnt="0"/>
      <dgm:spPr/>
    </dgm:pt>
    <dgm:pt modelId="{5D61C5E3-B4EF-4B6C-9EA8-504ACC250975}" type="pres">
      <dgm:prSet presAssocID="{F8B9954A-9B75-415D-AB41-7CA730E11924}" presName="parentNode" presStyleLbl="node1" presStyleIdx="2" presStyleCnt="4">
        <dgm:presLayoutVars>
          <dgm:chMax val="1"/>
          <dgm:bulletEnabled val="1"/>
        </dgm:presLayoutVars>
      </dgm:prSet>
      <dgm:spPr/>
      <dgm:t>
        <a:bodyPr/>
        <a:lstStyle/>
        <a:p>
          <a:endParaRPr lang="zh-CN" altLang="en-US"/>
        </a:p>
      </dgm:t>
    </dgm:pt>
    <dgm:pt modelId="{4F9539E4-06E6-4BA2-8E00-F195F97F92DE}" type="pres">
      <dgm:prSet presAssocID="{F8B9954A-9B75-415D-AB41-7CA730E11924}" presName="childNode" presStyleLbl="revTx" presStyleIdx="1" presStyleCnt="3">
        <dgm:presLayoutVars>
          <dgm:bulletEnabled val="1"/>
        </dgm:presLayoutVars>
      </dgm:prSet>
      <dgm:spPr/>
      <dgm:t>
        <a:bodyPr/>
        <a:lstStyle/>
        <a:p>
          <a:endParaRPr lang="zh-CN" altLang="en-US"/>
        </a:p>
      </dgm:t>
    </dgm:pt>
    <dgm:pt modelId="{7E13344C-49CE-44B1-9705-E25F3FCDF3DB}" type="pres">
      <dgm:prSet presAssocID="{0D5520EE-CDD5-4A6C-ACFC-AC14D0A6A123}" presName="Name25" presStyleLbl="parChTrans1D1" presStyleIdx="2" presStyleCnt="3"/>
      <dgm:spPr/>
      <dgm:t>
        <a:bodyPr/>
        <a:lstStyle/>
        <a:p>
          <a:endParaRPr lang="zh-CN" altLang="en-US"/>
        </a:p>
      </dgm:t>
    </dgm:pt>
    <dgm:pt modelId="{2483941A-61B9-4FFE-A7B0-2D3715672721}" type="pres">
      <dgm:prSet presAssocID="{73F614A2-18A4-4C07-8BBC-80A54D4E4CDF}" presName="node" presStyleCnt="0"/>
      <dgm:spPr/>
    </dgm:pt>
    <dgm:pt modelId="{176AF303-0E2C-40C2-8931-8D866A2242BE}" type="pres">
      <dgm:prSet presAssocID="{73F614A2-18A4-4C07-8BBC-80A54D4E4CDF}" presName="parentNode" presStyleLbl="node1" presStyleIdx="3" presStyleCnt="4">
        <dgm:presLayoutVars>
          <dgm:chMax val="1"/>
          <dgm:bulletEnabled val="1"/>
        </dgm:presLayoutVars>
      </dgm:prSet>
      <dgm:spPr/>
      <dgm:t>
        <a:bodyPr/>
        <a:lstStyle/>
        <a:p>
          <a:endParaRPr lang="zh-CN" altLang="en-US"/>
        </a:p>
      </dgm:t>
    </dgm:pt>
    <dgm:pt modelId="{F015780C-CE22-464C-A00B-6481602ECAD5}" type="pres">
      <dgm:prSet presAssocID="{73F614A2-18A4-4C07-8BBC-80A54D4E4CDF}" presName="childNode" presStyleLbl="revTx" presStyleIdx="2" presStyleCnt="3">
        <dgm:presLayoutVars>
          <dgm:bulletEnabled val="1"/>
        </dgm:presLayoutVars>
      </dgm:prSet>
      <dgm:spPr/>
      <dgm:t>
        <a:bodyPr/>
        <a:lstStyle/>
        <a:p>
          <a:endParaRPr lang="zh-CN" altLang="en-US"/>
        </a:p>
      </dgm:t>
    </dgm:pt>
  </dgm:ptLst>
  <dgm:cxnLst>
    <dgm:cxn modelId="{26059826-B09D-48B0-B928-5EC35D79116A}" type="presOf" srcId="{5E869827-2938-4E08-8F07-FE408A625F81}" destId="{4F9539E4-06E6-4BA2-8E00-F195F97F92DE}" srcOrd="0" destOrd="0" presId="urn:microsoft.com/office/officeart/2005/8/layout/radial2"/>
    <dgm:cxn modelId="{CB473336-90BC-491F-86D5-A19EA041AA6C}" type="presOf" srcId="{E061A9B8-6B55-4560-9EBC-2506999153AC}" destId="{F015780C-CE22-464C-A00B-6481602ECAD5}" srcOrd="0" destOrd="1" presId="urn:microsoft.com/office/officeart/2005/8/layout/radial2"/>
    <dgm:cxn modelId="{4DC249A9-69CD-47B5-9FBB-6EB160098210}" type="presOf" srcId="{F8B9954A-9B75-415D-AB41-7CA730E11924}" destId="{5D61C5E3-B4EF-4B6C-9EA8-504ACC250975}" srcOrd="0" destOrd="0" presId="urn:microsoft.com/office/officeart/2005/8/layout/radial2"/>
    <dgm:cxn modelId="{433750DB-499B-4A0B-9174-F4607DC1E0B8}" type="presOf" srcId="{420C17B9-3545-42CC-8ECA-3F23EEA6DC9E}" destId="{232759B7-608F-4AD3-889C-BB42AC1579DC}" srcOrd="0" destOrd="0" presId="urn:microsoft.com/office/officeart/2005/8/layout/radial2"/>
    <dgm:cxn modelId="{A527B235-2B52-4189-BB79-7D2EA1BE0D6F}" type="presOf" srcId="{0D5520EE-CDD5-4A6C-ACFC-AC14D0A6A123}" destId="{7E13344C-49CE-44B1-9705-E25F3FCDF3DB}" srcOrd="0" destOrd="0" presId="urn:microsoft.com/office/officeart/2005/8/layout/radial2"/>
    <dgm:cxn modelId="{DAF87429-515A-443F-B4D0-B3DDFD04E0BB}" type="presOf" srcId="{BC847893-FEA9-46AE-A4FA-E99F953E8566}" destId="{2D76DAD2-485F-44AC-8C6A-63C43764BA20}" srcOrd="0" destOrd="1" presId="urn:microsoft.com/office/officeart/2005/8/layout/radial2"/>
    <dgm:cxn modelId="{08E751F5-F670-4090-A1F4-945872B9F33B}" type="presOf" srcId="{73F614A2-18A4-4C07-8BBC-80A54D4E4CDF}" destId="{176AF303-0E2C-40C2-8931-8D866A2242BE}" srcOrd="0" destOrd="0" presId="urn:microsoft.com/office/officeart/2005/8/layout/radial2"/>
    <dgm:cxn modelId="{C9853E89-21E5-41F3-B3A6-FA580B6A7305}" srcId="{97717AEC-785E-4829-8FDA-0823F22C1D7E}" destId="{B2AD0484-A33B-4CEB-A5FC-4C3482FA8BAE}" srcOrd="0" destOrd="0" parTransId="{408A0042-67BB-45B2-815A-6509FB25F91D}" sibTransId="{54B543BF-57E5-4064-A28E-3ADE3EE399C9}"/>
    <dgm:cxn modelId="{0B3960BD-4B9E-4B6B-990A-21EB3275C869}" type="presOf" srcId="{5E4751BA-2740-434E-B35C-895E01FC352D}" destId="{093025D7-B6A8-45C2-84C3-5E9FF1BD681B}" srcOrd="0" destOrd="0" presId="urn:microsoft.com/office/officeart/2005/8/layout/radial2"/>
    <dgm:cxn modelId="{DE49E1F3-EE84-461A-9BA9-203BFAB0EA74}" type="presOf" srcId="{97717AEC-785E-4829-8FDA-0823F22C1D7E}" destId="{2F395720-DE18-4F39-968F-3FD830FAAC72}" srcOrd="0" destOrd="0" presId="urn:microsoft.com/office/officeart/2005/8/layout/radial2"/>
    <dgm:cxn modelId="{691620A6-F9F2-4360-96E4-CC1656813B20}" srcId="{DA788E2B-DA7D-42E3-AD8C-FB5A060EEC38}" destId="{F8B9954A-9B75-415D-AB41-7CA730E11924}" srcOrd="1" destOrd="0" parTransId="{5E4751BA-2740-434E-B35C-895E01FC352D}" sibTransId="{BA7C14DB-E6BB-41BA-B4E7-3E97572C705F}"/>
    <dgm:cxn modelId="{DB2C0070-FCC9-4BB9-AAA0-4C7464CA953E}" srcId="{73F614A2-18A4-4C07-8BBC-80A54D4E4CDF}" destId="{E061A9B8-6B55-4560-9EBC-2506999153AC}" srcOrd="1" destOrd="0" parTransId="{3E59FDDD-2470-42A0-B16F-0563F5D7997A}" sibTransId="{B025B0CE-F34E-4245-AA6A-A928126DD741}"/>
    <dgm:cxn modelId="{0502CFD5-D9CA-4704-8C6D-7D87EB1D0B90}" srcId="{73F614A2-18A4-4C07-8BBC-80A54D4E4CDF}" destId="{10422C5E-ECA1-4DD3-B3FE-8C07C9A4C123}" srcOrd="0" destOrd="0" parTransId="{74840A1A-A813-479F-ABD0-B1C736F4866D}" sibTransId="{70789178-0EDF-4141-B583-D9B2D4BE2F04}"/>
    <dgm:cxn modelId="{372CD8A8-F850-4625-908B-BD8920CFC6B7}" srcId="{F8B9954A-9B75-415D-AB41-7CA730E11924}" destId="{5E869827-2938-4E08-8F07-FE408A625F81}" srcOrd="0" destOrd="0" parTransId="{04438355-CC8A-48E2-AB6B-F220C2EC9BC5}" sibTransId="{60912F5A-026F-46E1-AAED-F2BD94BD4318}"/>
    <dgm:cxn modelId="{B102C3F9-041F-4FDA-ADC3-566D38216934}" type="presOf" srcId="{DA788E2B-DA7D-42E3-AD8C-FB5A060EEC38}" destId="{7923DFB3-54CA-42C9-AEF1-257F2841E8CF}" srcOrd="0" destOrd="0" presId="urn:microsoft.com/office/officeart/2005/8/layout/radial2"/>
    <dgm:cxn modelId="{FFDEA86D-97F5-4424-8A6C-61FBD5CAEA8F}" type="presOf" srcId="{3FC5EBE0-3214-4604-B19B-FF9C86C13F77}" destId="{4F9539E4-06E6-4BA2-8E00-F195F97F92DE}" srcOrd="0" destOrd="1" presId="urn:microsoft.com/office/officeart/2005/8/layout/radial2"/>
    <dgm:cxn modelId="{8D351ED1-8A92-4249-B137-47337AD128AD}" srcId="{97717AEC-785E-4829-8FDA-0823F22C1D7E}" destId="{BC847893-FEA9-46AE-A4FA-E99F953E8566}" srcOrd="1" destOrd="0" parTransId="{4CACB0FC-080F-4A82-9BC7-306E8AB537B3}" sibTransId="{E2218752-2DCF-447C-B84B-558ECE602EAE}"/>
    <dgm:cxn modelId="{7F700B63-06F8-4E62-83DF-F17727E8169D}" srcId="{F8B9954A-9B75-415D-AB41-7CA730E11924}" destId="{3FC5EBE0-3214-4604-B19B-FF9C86C13F77}" srcOrd="1" destOrd="0" parTransId="{F0ADEB89-309E-460E-97D8-610DBCD18077}" sibTransId="{220C5938-655E-40B6-8FDC-1D98BBEEE6EC}"/>
    <dgm:cxn modelId="{7F4EA4CF-CF6D-4A3A-B6B3-FA77B3FA3C7D}" type="presOf" srcId="{B2AD0484-A33B-4CEB-A5FC-4C3482FA8BAE}" destId="{2D76DAD2-485F-44AC-8C6A-63C43764BA20}" srcOrd="0" destOrd="0" presId="urn:microsoft.com/office/officeart/2005/8/layout/radial2"/>
    <dgm:cxn modelId="{29215F33-7CD7-4F90-9FB1-DBC693D5938D}" type="presOf" srcId="{10422C5E-ECA1-4DD3-B3FE-8C07C9A4C123}" destId="{F015780C-CE22-464C-A00B-6481602ECAD5}" srcOrd="0" destOrd="0" presId="urn:microsoft.com/office/officeart/2005/8/layout/radial2"/>
    <dgm:cxn modelId="{155AAA99-46F6-44E6-A664-49C96565A5FA}" srcId="{DA788E2B-DA7D-42E3-AD8C-FB5A060EEC38}" destId="{97717AEC-785E-4829-8FDA-0823F22C1D7E}" srcOrd="0" destOrd="0" parTransId="{420C17B9-3545-42CC-8ECA-3F23EEA6DC9E}" sibTransId="{A7CEA34C-36B8-491B-9412-231D443D8B5F}"/>
    <dgm:cxn modelId="{1B955E04-6DAC-4421-9427-E323DAB4EB37}" srcId="{DA788E2B-DA7D-42E3-AD8C-FB5A060EEC38}" destId="{73F614A2-18A4-4C07-8BBC-80A54D4E4CDF}" srcOrd="2" destOrd="0" parTransId="{0D5520EE-CDD5-4A6C-ACFC-AC14D0A6A123}" sibTransId="{09EBC1FE-3725-4E6A-BA44-30F3DF63B3CA}"/>
    <dgm:cxn modelId="{D42791E4-6DB2-4DD6-B73A-14F637F1515D}" type="presParOf" srcId="{7923DFB3-54CA-42C9-AEF1-257F2841E8CF}" destId="{EEA52A3D-FB80-4748-A99A-31F8E8035161}" srcOrd="0" destOrd="0" presId="urn:microsoft.com/office/officeart/2005/8/layout/radial2"/>
    <dgm:cxn modelId="{F5F04C5E-389F-4115-BCD3-C9374A4891F6}" type="presParOf" srcId="{EEA52A3D-FB80-4748-A99A-31F8E8035161}" destId="{35E7B526-EE4A-466C-BB3F-5A84F5452973}" srcOrd="0" destOrd="0" presId="urn:microsoft.com/office/officeart/2005/8/layout/radial2"/>
    <dgm:cxn modelId="{87E9F274-F420-4A38-A6E5-88405C278D51}" type="presParOf" srcId="{35E7B526-EE4A-466C-BB3F-5A84F5452973}" destId="{D1AA49D8-E3DB-47DA-987D-5E5FB9B3D7F7}" srcOrd="0" destOrd="0" presId="urn:microsoft.com/office/officeart/2005/8/layout/radial2"/>
    <dgm:cxn modelId="{204DD4A5-A903-4780-BF7F-C4EA32081CC9}" type="presParOf" srcId="{35E7B526-EE4A-466C-BB3F-5A84F5452973}" destId="{0415C0F9-1B51-4A10-97AE-A07B521B0160}" srcOrd="1" destOrd="0" presId="urn:microsoft.com/office/officeart/2005/8/layout/radial2"/>
    <dgm:cxn modelId="{FDB322C7-3F53-4265-A7C3-4F495D7F7D68}" type="presParOf" srcId="{EEA52A3D-FB80-4748-A99A-31F8E8035161}" destId="{232759B7-608F-4AD3-889C-BB42AC1579DC}" srcOrd="1" destOrd="0" presId="urn:microsoft.com/office/officeart/2005/8/layout/radial2"/>
    <dgm:cxn modelId="{FEFF8DBA-ADB8-470A-8212-35FA21A06605}" type="presParOf" srcId="{EEA52A3D-FB80-4748-A99A-31F8E8035161}" destId="{29CCA3B4-750D-44B1-89E0-4538BD92F931}" srcOrd="2" destOrd="0" presId="urn:microsoft.com/office/officeart/2005/8/layout/radial2"/>
    <dgm:cxn modelId="{B7C6A04A-2704-411B-83AA-2AE8FE496434}" type="presParOf" srcId="{29CCA3B4-750D-44B1-89E0-4538BD92F931}" destId="{2F395720-DE18-4F39-968F-3FD830FAAC72}" srcOrd="0" destOrd="0" presId="urn:microsoft.com/office/officeart/2005/8/layout/radial2"/>
    <dgm:cxn modelId="{C67B01DD-16AC-409E-882A-6B16AD50C20C}" type="presParOf" srcId="{29CCA3B4-750D-44B1-89E0-4538BD92F931}" destId="{2D76DAD2-485F-44AC-8C6A-63C43764BA20}" srcOrd="1" destOrd="0" presId="urn:microsoft.com/office/officeart/2005/8/layout/radial2"/>
    <dgm:cxn modelId="{1CF1ABCA-504B-4A03-BC13-965D50791B5C}" type="presParOf" srcId="{EEA52A3D-FB80-4748-A99A-31F8E8035161}" destId="{093025D7-B6A8-45C2-84C3-5E9FF1BD681B}" srcOrd="3" destOrd="0" presId="urn:microsoft.com/office/officeart/2005/8/layout/radial2"/>
    <dgm:cxn modelId="{33726385-8B88-45ED-99A8-2009080767D9}" type="presParOf" srcId="{EEA52A3D-FB80-4748-A99A-31F8E8035161}" destId="{A0747B67-CC4E-4A57-BCBC-AD830B28D3A3}" srcOrd="4" destOrd="0" presId="urn:microsoft.com/office/officeart/2005/8/layout/radial2"/>
    <dgm:cxn modelId="{CF8F8A72-6A47-449E-B1DB-87D07CDA7226}" type="presParOf" srcId="{A0747B67-CC4E-4A57-BCBC-AD830B28D3A3}" destId="{5D61C5E3-B4EF-4B6C-9EA8-504ACC250975}" srcOrd="0" destOrd="0" presId="urn:microsoft.com/office/officeart/2005/8/layout/radial2"/>
    <dgm:cxn modelId="{C4E6A85F-B147-4F30-B6A0-AE296FC34C70}" type="presParOf" srcId="{A0747B67-CC4E-4A57-BCBC-AD830B28D3A3}" destId="{4F9539E4-06E6-4BA2-8E00-F195F97F92DE}" srcOrd="1" destOrd="0" presId="urn:microsoft.com/office/officeart/2005/8/layout/radial2"/>
    <dgm:cxn modelId="{A000DBF9-3AE2-4528-B21B-41958CE440CB}" type="presParOf" srcId="{EEA52A3D-FB80-4748-A99A-31F8E8035161}" destId="{7E13344C-49CE-44B1-9705-E25F3FCDF3DB}" srcOrd="5" destOrd="0" presId="urn:microsoft.com/office/officeart/2005/8/layout/radial2"/>
    <dgm:cxn modelId="{E7E489B0-0698-4C59-9299-62CB119CD50D}" type="presParOf" srcId="{EEA52A3D-FB80-4748-A99A-31F8E8035161}" destId="{2483941A-61B9-4FFE-A7B0-2D3715672721}" srcOrd="6" destOrd="0" presId="urn:microsoft.com/office/officeart/2005/8/layout/radial2"/>
    <dgm:cxn modelId="{31996384-4413-4529-A04E-246797B62592}" type="presParOf" srcId="{2483941A-61B9-4FFE-A7B0-2D3715672721}" destId="{176AF303-0E2C-40C2-8931-8D866A2242BE}" srcOrd="0" destOrd="0" presId="urn:microsoft.com/office/officeart/2005/8/layout/radial2"/>
    <dgm:cxn modelId="{30D38F65-C8EE-49FB-89AA-86DC33F40906}" type="presParOf" srcId="{2483941A-61B9-4FFE-A7B0-2D3715672721}" destId="{F015780C-CE22-464C-A00B-6481602ECAD5}" srcOrd="1" destOrd="0" presId="urn:microsoft.com/office/officeart/2005/8/layout/radial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BFFC73D-90CA-464E-9E76-2871C086D49C}">
      <dsp:nvSpPr>
        <dsp:cNvPr id="0" name=""/>
        <dsp:cNvSpPr/>
      </dsp:nvSpPr>
      <dsp:spPr>
        <a:xfrm>
          <a:off x="428173" y="363029"/>
          <a:ext cx="3696462" cy="3696462"/>
        </a:xfrm>
        <a:prstGeom prst="pie">
          <a:avLst>
            <a:gd name="adj1" fmla="val 16200000"/>
            <a:gd name="adj2" fmla="val 180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zh-CN" altLang="en-US" sz="3200" kern="1200" dirty="0" smtClean="0">
              <a:solidFill>
                <a:schemeClr val="tx1"/>
              </a:solidFill>
            </a:rPr>
            <a:t>可持续利用</a:t>
          </a:r>
          <a:endParaRPr lang="zh-CN" altLang="en-US" sz="3200" kern="1200" dirty="0">
            <a:solidFill>
              <a:schemeClr val="tx1"/>
            </a:solidFill>
          </a:endParaRPr>
        </a:p>
      </dsp:txBody>
      <dsp:txXfrm>
        <a:off x="2376297" y="1146327"/>
        <a:ext cx="1320165" cy="1100137"/>
      </dsp:txXfrm>
    </dsp:sp>
    <dsp:sp modelId="{A79A4FFF-28A8-4C5E-9626-F1A349F6F35B}">
      <dsp:nvSpPr>
        <dsp:cNvPr id="0" name=""/>
        <dsp:cNvSpPr/>
      </dsp:nvSpPr>
      <dsp:spPr>
        <a:xfrm>
          <a:off x="352044" y="495046"/>
          <a:ext cx="3696462" cy="3696462"/>
        </a:xfrm>
        <a:prstGeom prst="pie">
          <a:avLst>
            <a:gd name="adj1" fmla="val 1800000"/>
            <a:gd name="adj2" fmla="val 9000000"/>
          </a:avLst>
        </a:prstGeom>
        <a:solidFill>
          <a:schemeClr val="accent3">
            <a:hueOff val="-4194735"/>
            <a:satOff val="-12560"/>
            <a:lumOff val="-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zh-CN" altLang="en-US" sz="3200" kern="1200" dirty="0" smtClean="0">
              <a:solidFill>
                <a:schemeClr val="tx1"/>
              </a:solidFill>
            </a:rPr>
            <a:t>惠益分享</a:t>
          </a:r>
          <a:endParaRPr lang="zh-CN" altLang="en-US" sz="3200" kern="1200" dirty="0">
            <a:solidFill>
              <a:schemeClr val="tx1"/>
            </a:solidFill>
          </a:endParaRPr>
        </a:p>
      </dsp:txBody>
      <dsp:txXfrm>
        <a:off x="1232154" y="2893346"/>
        <a:ext cx="1980247" cy="968121"/>
      </dsp:txXfrm>
    </dsp:sp>
    <dsp:sp modelId="{E2A871BC-10D9-432C-BBEE-5A8312AD2A40}">
      <dsp:nvSpPr>
        <dsp:cNvPr id="0" name=""/>
        <dsp:cNvSpPr/>
      </dsp:nvSpPr>
      <dsp:spPr>
        <a:xfrm>
          <a:off x="275914" y="363029"/>
          <a:ext cx="3696462" cy="3696462"/>
        </a:xfrm>
        <a:prstGeom prst="pie">
          <a:avLst>
            <a:gd name="adj1" fmla="val 9000000"/>
            <a:gd name="adj2" fmla="val 16200000"/>
          </a:avLst>
        </a:prstGeom>
        <a:solidFill>
          <a:schemeClr val="accent3">
            <a:hueOff val="-8389470"/>
            <a:satOff val="-25119"/>
            <a:lumOff val="-31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zh-CN" altLang="en-US" sz="3200" kern="1200" dirty="0" smtClean="0">
              <a:solidFill>
                <a:schemeClr val="tx1"/>
              </a:solidFill>
            </a:rPr>
            <a:t>保护</a:t>
          </a:r>
          <a:endParaRPr lang="zh-CN" altLang="en-US" sz="3200" kern="1200" dirty="0">
            <a:solidFill>
              <a:schemeClr val="tx1"/>
            </a:solidFill>
          </a:endParaRPr>
        </a:p>
      </dsp:txBody>
      <dsp:txXfrm>
        <a:off x="704087" y="1146327"/>
        <a:ext cx="1320165" cy="1100137"/>
      </dsp:txXfrm>
    </dsp:sp>
    <dsp:sp modelId="{0E481610-075C-4E1D-BCF9-01F8B7194CBB}">
      <dsp:nvSpPr>
        <dsp:cNvPr id="0" name=""/>
        <dsp:cNvSpPr/>
      </dsp:nvSpPr>
      <dsp:spPr>
        <a:xfrm>
          <a:off x="199650" y="134201"/>
          <a:ext cx="4154119" cy="4154119"/>
        </a:xfrm>
        <a:prstGeom prst="circularArrow">
          <a:avLst>
            <a:gd name="adj1" fmla="val 5085"/>
            <a:gd name="adj2" fmla="val 327528"/>
            <a:gd name="adj3" fmla="val 1472472"/>
            <a:gd name="adj4" fmla="val 16199432"/>
            <a:gd name="adj5" fmla="val 593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02E5CE8-AB6E-40C3-9962-4E6B2BD9F57D}">
      <dsp:nvSpPr>
        <dsp:cNvPr id="0" name=""/>
        <dsp:cNvSpPr/>
      </dsp:nvSpPr>
      <dsp:spPr>
        <a:xfrm>
          <a:off x="123215" y="265983"/>
          <a:ext cx="4154119" cy="4154119"/>
        </a:xfrm>
        <a:prstGeom prst="circularArrow">
          <a:avLst>
            <a:gd name="adj1" fmla="val 5085"/>
            <a:gd name="adj2" fmla="val 327528"/>
            <a:gd name="adj3" fmla="val 8671970"/>
            <a:gd name="adj4" fmla="val 1800502"/>
            <a:gd name="adj5" fmla="val 5932"/>
          </a:avLst>
        </a:prstGeom>
        <a:solidFill>
          <a:schemeClr val="accent3">
            <a:hueOff val="-4194735"/>
            <a:satOff val="-12560"/>
            <a:lumOff val="-156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C8CDFED-0E77-461C-A660-0D7E260D8DCB}">
      <dsp:nvSpPr>
        <dsp:cNvPr id="0" name=""/>
        <dsp:cNvSpPr/>
      </dsp:nvSpPr>
      <dsp:spPr>
        <a:xfrm>
          <a:off x="46780" y="134201"/>
          <a:ext cx="4154119" cy="4154119"/>
        </a:xfrm>
        <a:prstGeom prst="circularArrow">
          <a:avLst>
            <a:gd name="adj1" fmla="val 5085"/>
            <a:gd name="adj2" fmla="val 327528"/>
            <a:gd name="adj3" fmla="val 15873039"/>
            <a:gd name="adj4" fmla="val 9000000"/>
            <a:gd name="adj5" fmla="val 5932"/>
          </a:avLst>
        </a:prstGeom>
        <a:solidFill>
          <a:schemeClr val="accent3">
            <a:hueOff val="-8389470"/>
            <a:satOff val="-25119"/>
            <a:lumOff val="-3137"/>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8D3C5D6-1719-4039-B7CE-E6540B2F9278}">
      <dsp:nvSpPr>
        <dsp:cNvPr id="0" name=""/>
        <dsp:cNvSpPr/>
      </dsp:nvSpPr>
      <dsp:spPr>
        <a:xfrm>
          <a:off x="42831" y="42852"/>
          <a:ext cx="7616615" cy="472659"/>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35560" rIns="53340" bIns="35560" numCol="1" spcCol="1270" anchor="ctr" anchorCtr="0">
          <a:noAutofit/>
        </a:bodyPr>
        <a:lstStyle/>
        <a:p>
          <a:pPr lvl="0" algn="l" defTabSz="1244600" rtl="0">
            <a:lnSpc>
              <a:spcPct val="90000"/>
            </a:lnSpc>
            <a:spcBef>
              <a:spcPct val="0"/>
            </a:spcBef>
            <a:spcAft>
              <a:spcPct val="35000"/>
            </a:spcAft>
          </a:pPr>
          <a:r>
            <a:rPr lang="zh-CN" sz="2800" b="1" kern="1200" dirty="0" smtClean="0"/>
            <a:t>生物多样性保护面临的压力与挑战</a:t>
          </a:r>
          <a:endParaRPr lang="en-US" sz="2800" b="1" kern="1200" dirty="0"/>
        </a:p>
      </dsp:txBody>
      <dsp:txXfrm>
        <a:off x="42831" y="42852"/>
        <a:ext cx="7616615" cy="472659"/>
      </dsp:txXfrm>
    </dsp:sp>
    <dsp:sp modelId="{BC4E2F3F-3450-400B-916F-03F09C20975B}">
      <dsp:nvSpPr>
        <dsp:cNvPr id="0" name=""/>
        <dsp:cNvSpPr/>
      </dsp:nvSpPr>
      <dsp:spPr>
        <a:xfrm>
          <a:off x="804493" y="515511"/>
          <a:ext cx="725532" cy="478047"/>
        </a:xfrm>
        <a:custGeom>
          <a:avLst/>
          <a:gdLst/>
          <a:ahLst/>
          <a:cxnLst/>
          <a:rect l="0" t="0" r="0" b="0"/>
          <a:pathLst>
            <a:path>
              <a:moveTo>
                <a:pt x="0" y="0"/>
              </a:moveTo>
              <a:lnTo>
                <a:pt x="0" y="478047"/>
              </a:lnTo>
              <a:lnTo>
                <a:pt x="725532" y="478047"/>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D344FC-B77F-49AA-A024-6D96311A2BDC}">
      <dsp:nvSpPr>
        <dsp:cNvPr id="0" name=""/>
        <dsp:cNvSpPr/>
      </dsp:nvSpPr>
      <dsp:spPr>
        <a:xfrm>
          <a:off x="1530025" y="757230"/>
          <a:ext cx="6699574" cy="472659"/>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zh-CN" sz="1600" b="1" kern="1200" dirty="0" smtClean="0"/>
            <a:t>城镇化、工业化加速使物种栖息地受到威胁，生态系统承受的压力增加</a:t>
          </a:r>
          <a:endParaRPr lang="zh-CN" altLang="en-US" sz="1600" b="1" kern="1200" dirty="0"/>
        </a:p>
      </dsp:txBody>
      <dsp:txXfrm>
        <a:off x="1530025" y="757230"/>
        <a:ext cx="6699574" cy="472659"/>
      </dsp:txXfrm>
    </dsp:sp>
    <dsp:sp modelId="{B1722E8A-95AC-4B4B-974F-A10864186F25}">
      <dsp:nvSpPr>
        <dsp:cNvPr id="0" name=""/>
        <dsp:cNvSpPr/>
      </dsp:nvSpPr>
      <dsp:spPr>
        <a:xfrm>
          <a:off x="804493" y="515511"/>
          <a:ext cx="695704" cy="2649776"/>
        </a:xfrm>
        <a:custGeom>
          <a:avLst/>
          <a:gdLst/>
          <a:ahLst/>
          <a:cxnLst/>
          <a:rect l="0" t="0" r="0" b="0"/>
          <a:pathLst>
            <a:path>
              <a:moveTo>
                <a:pt x="0" y="0"/>
              </a:moveTo>
              <a:lnTo>
                <a:pt x="0" y="2649776"/>
              </a:lnTo>
              <a:lnTo>
                <a:pt x="695704" y="2649776"/>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3DB5EA-8B94-4323-9DAC-66233DD3625E}">
      <dsp:nvSpPr>
        <dsp:cNvPr id="0" name=""/>
        <dsp:cNvSpPr/>
      </dsp:nvSpPr>
      <dsp:spPr>
        <a:xfrm>
          <a:off x="1500197" y="2928958"/>
          <a:ext cx="6705503" cy="472659"/>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rtl="0">
            <a:lnSpc>
              <a:spcPct val="90000"/>
            </a:lnSpc>
            <a:spcBef>
              <a:spcPct val="0"/>
            </a:spcBef>
            <a:spcAft>
              <a:spcPct val="35000"/>
            </a:spcAft>
          </a:pPr>
          <a:r>
            <a:rPr lang="zh-CN" sz="2000" b="1" kern="1200" dirty="0" smtClean="0"/>
            <a:t>生物资源过度利用和无序开发对生物多样性的影响加剧</a:t>
          </a:r>
          <a:endParaRPr lang="en-US" sz="2000" b="1" kern="1200" dirty="0"/>
        </a:p>
      </dsp:txBody>
      <dsp:txXfrm>
        <a:off x="1500197" y="2928958"/>
        <a:ext cx="6705503" cy="472659"/>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8D3C5D6-1719-4039-B7CE-E6540B2F9278}">
      <dsp:nvSpPr>
        <dsp:cNvPr id="0" name=""/>
        <dsp:cNvSpPr/>
      </dsp:nvSpPr>
      <dsp:spPr>
        <a:xfrm>
          <a:off x="42831" y="42852"/>
          <a:ext cx="7616615" cy="472659"/>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35560" rIns="53340" bIns="35560" numCol="1" spcCol="1270" anchor="ctr" anchorCtr="0">
          <a:noAutofit/>
        </a:bodyPr>
        <a:lstStyle/>
        <a:p>
          <a:pPr lvl="0" algn="l" defTabSz="1244600" rtl="0">
            <a:lnSpc>
              <a:spcPct val="90000"/>
            </a:lnSpc>
            <a:spcBef>
              <a:spcPct val="0"/>
            </a:spcBef>
            <a:spcAft>
              <a:spcPct val="35000"/>
            </a:spcAft>
          </a:pPr>
          <a:r>
            <a:rPr lang="zh-CN" sz="2800" b="1" kern="1200" dirty="0" smtClean="0"/>
            <a:t>生物多样性保护面临的压力与挑战</a:t>
          </a:r>
          <a:endParaRPr lang="en-US" sz="2800" b="1" kern="1200" dirty="0"/>
        </a:p>
      </dsp:txBody>
      <dsp:txXfrm>
        <a:off x="42831" y="42852"/>
        <a:ext cx="7616615" cy="472659"/>
      </dsp:txXfrm>
    </dsp:sp>
    <dsp:sp modelId="{BC4E2F3F-3450-400B-916F-03F09C20975B}">
      <dsp:nvSpPr>
        <dsp:cNvPr id="0" name=""/>
        <dsp:cNvSpPr/>
      </dsp:nvSpPr>
      <dsp:spPr>
        <a:xfrm>
          <a:off x="804493" y="515511"/>
          <a:ext cx="725532" cy="478047"/>
        </a:xfrm>
        <a:custGeom>
          <a:avLst/>
          <a:gdLst/>
          <a:ahLst/>
          <a:cxnLst/>
          <a:rect l="0" t="0" r="0" b="0"/>
          <a:pathLst>
            <a:path>
              <a:moveTo>
                <a:pt x="0" y="0"/>
              </a:moveTo>
              <a:lnTo>
                <a:pt x="0" y="478047"/>
              </a:lnTo>
              <a:lnTo>
                <a:pt x="725532" y="478047"/>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D344FC-B77F-49AA-A024-6D96311A2BDC}">
      <dsp:nvSpPr>
        <dsp:cNvPr id="0" name=""/>
        <dsp:cNvSpPr/>
      </dsp:nvSpPr>
      <dsp:spPr>
        <a:xfrm>
          <a:off x="1530025" y="757230"/>
          <a:ext cx="6699574" cy="472659"/>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90000"/>
            </a:lnSpc>
            <a:spcBef>
              <a:spcPct val="0"/>
            </a:spcBef>
            <a:spcAft>
              <a:spcPct val="35000"/>
            </a:spcAft>
          </a:pPr>
          <a:r>
            <a:rPr lang="zh-CN" sz="2000" b="1" kern="1200" dirty="0" smtClean="0"/>
            <a:t>环境污染对水生和河岸生物多样性及物种栖息地造成影响</a:t>
          </a:r>
          <a:endParaRPr lang="zh-CN" altLang="en-US" sz="2000" b="1" kern="1200" dirty="0"/>
        </a:p>
      </dsp:txBody>
      <dsp:txXfrm>
        <a:off x="1530025" y="757230"/>
        <a:ext cx="6699574" cy="472659"/>
      </dsp:txXfrm>
    </dsp:sp>
    <dsp:sp modelId="{B1722E8A-95AC-4B4B-974F-A10864186F25}">
      <dsp:nvSpPr>
        <dsp:cNvPr id="0" name=""/>
        <dsp:cNvSpPr/>
      </dsp:nvSpPr>
      <dsp:spPr>
        <a:xfrm>
          <a:off x="804493" y="515511"/>
          <a:ext cx="695704" cy="2649776"/>
        </a:xfrm>
        <a:custGeom>
          <a:avLst/>
          <a:gdLst/>
          <a:ahLst/>
          <a:cxnLst/>
          <a:rect l="0" t="0" r="0" b="0"/>
          <a:pathLst>
            <a:path>
              <a:moveTo>
                <a:pt x="0" y="0"/>
              </a:moveTo>
              <a:lnTo>
                <a:pt x="0" y="2649776"/>
              </a:lnTo>
              <a:lnTo>
                <a:pt x="695704" y="2649776"/>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3DB5EA-8B94-4323-9DAC-66233DD3625E}">
      <dsp:nvSpPr>
        <dsp:cNvPr id="0" name=""/>
        <dsp:cNvSpPr/>
      </dsp:nvSpPr>
      <dsp:spPr>
        <a:xfrm>
          <a:off x="1500197" y="2928958"/>
          <a:ext cx="6705503" cy="472659"/>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rtl="0">
            <a:lnSpc>
              <a:spcPct val="90000"/>
            </a:lnSpc>
            <a:spcBef>
              <a:spcPct val="0"/>
            </a:spcBef>
            <a:spcAft>
              <a:spcPct val="35000"/>
            </a:spcAft>
          </a:pPr>
          <a:r>
            <a:rPr lang="zh-CN" sz="2000" b="1" kern="1200" dirty="0" smtClean="0"/>
            <a:t>全球气候变化对生物多样性的影响有待评估</a:t>
          </a:r>
          <a:endParaRPr lang="en-US" sz="2000" b="1" kern="1200" dirty="0"/>
        </a:p>
      </dsp:txBody>
      <dsp:txXfrm>
        <a:off x="1500197" y="2928958"/>
        <a:ext cx="6705503" cy="472659"/>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8D3C5D6-1719-4039-B7CE-E6540B2F9278}">
      <dsp:nvSpPr>
        <dsp:cNvPr id="0" name=""/>
        <dsp:cNvSpPr/>
      </dsp:nvSpPr>
      <dsp:spPr>
        <a:xfrm>
          <a:off x="42831" y="0"/>
          <a:ext cx="7616615" cy="472659"/>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35560" rIns="53340" bIns="35560" numCol="1" spcCol="1270" anchor="ctr" anchorCtr="0">
          <a:noAutofit/>
        </a:bodyPr>
        <a:lstStyle/>
        <a:p>
          <a:pPr lvl="0" algn="l" defTabSz="1244600" rtl="0">
            <a:lnSpc>
              <a:spcPct val="90000"/>
            </a:lnSpc>
            <a:spcBef>
              <a:spcPct val="0"/>
            </a:spcBef>
            <a:spcAft>
              <a:spcPct val="35000"/>
            </a:spcAft>
          </a:pPr>
          <a:r>
            <a:rPr lang="zh-CN" sz="2800" b="1" kern="1200" dirty="0" smtClean="0"/>
            <a:t>生物多样性保护面临的压力与挑战</a:t>
          </a:r>
          <a:endParaRPr lang="en-US" sz="2800" b="1" kern="1200" dirty="0"/>
        </a:p>
      </dsp:txBody>
      <dsp:txXfrm>
        <a:off x="42831" y="0"/>
        <a:ext cx="7616615" cy="472659"/>
      </dsp:txXfrm>
    </dsp:sp>
    <dsp:sp modelId="{BC4E2F3F-3450-400B-916F-03F09C20975B}">
      <dsp:nvSpPr>
        <dsp:cNvPr id="0" name=""/>
        <dsp:cNvSpPr/>
      </dsp:nvSpPr>
      <dsp:spPr>
        <a:xfrm>
          <a:off x="804493" y="472659"/>
          <a:ext cx="725532" cy="520900"/>
        </a:xfrm>
        <a:custGeom>
          <a:avLst/>
          <a:gdLst/>
          <a:ahLst/>
          <a:cxnLst/>
          <a:rect l="0" t="0" r="0" b="0"/>
          <a:pathLst>
            <a:path>
              <a:moveTo>
                <a:pt x="0" y="0"/>
              </a:moveTo>
              <a:lnTo>
                <a:pt x="0" y="520900"/>
              </a:lnTo>
              <a:lnTo>
                <a:pt x="725532" y="520900"/>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D344FC-B77F-49AA-A024-6D96311A2BDC}">
      <dsp:nvSpPr>
        <dsp:cNvPr id="0" name=""/>
        <dsp:cNvSpPr/>
      </dsp:nvSpPr>
      <dsp:spPr>
        <a:xfrm>
          <a:off x="1530025" y="629796"/>
          <a:ext cx="6699574" cy="727526"/>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l" defTabSz="1244600">
            <a:lnSpc>
              <a:spcPct val="90000"/>
            </a:lnSpc>
            <a:spcBef>
              <a:spcPct val="0"/>
            </a:spcBef>
            <a:spcAft>
              <a:spcPct val="35000"/>
            </a:spcAft>
          </a:pPr>
          <a:r>
            <a:rPr lang="zh-CN" altLang="en-US" sz="2800" b="1" kern="1200" dirty="0" smtClean="0">
              <a:solidFill>
                <a:srgbClr val="FF0000"/>
              </a:solidFill>
              <a:hlinkClick xmlns:r="http://schemas.openxmlformats.org/officeDocument/2006/relationships" r:id="" action="ppaction://hlinkpres?slideindex=1&amp;slidetitle="/>
            </a:rPr>
            <a:t>外来入侵物种</a:t>
          </a:r>
          <a:r>
            <a:rPr lang="zh-CN" altLang="en-US" sz="2800" b="1" kern="1200" dirty="0" smtClean="0"/>
            <a:t>增加</a:t>
          </a:r>
          <a:r>
            <a:rPr lang="zh-CN" altLang="en-US" sz="2100" b="1" kern="1200" dirty="0" smtClean="0"/>
            <a:t>了</a:t>
          </a:r>
          <a:r>
            <a:rPr lang="zh-CN" altLang="en-US" sz="2800" b="1" kern="1200" dirty="0" smtClean="0"/>
            <a:t>国家生态安全的风险</a:t>
          </a:r>
          <a:endParaRPr lang="zh-CN" altLang="en-US" sz="2800" b="1" kern="1200" dirty="0"/>
        </a:p>
      </dsp:txBody>
      <dsp:txXfrm>
        <a:off x="1530025" y="629796"/>
        <a:ext cx="6699574" cy="727526"/>
      </dsp:txXfrm>
    </dsp:sp>
    <dsp:sp modelId="{B1722E8A-95AC-4B4B-974F-A10864186F25}">
      <dsp:nvSpPr>
        <dsp:cNvPr id="0" name=""/>
        <dsp:cNvSpPr/>
      </dsp:nvSpPr>
      <dsp:spPr>
        <a:xfrm>
          <a:off x="804493" y="472659"/>
          <a:ext cx="695704" cy="2820062"/>
        </a:xfrm>
        <a:custGeom>
          <a:avLst/>
          <a:gdLst/>
          <a:ahLst/>
          <a:cxnLst/>
          <a:rect l="0" t="0" r="0" b="0"/>
          <a:pathLst>
            <a:path>
              <a:moveTo>
                <a:pt x="0" y="0"/>
              </a:moveTo>
              <a:lnTo>
                <a:pt x="0" y="2820062"/>
              </a:lnTo>
              <a:lnTo>
                <a:pt x="695704" y="2820062"/>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3DB5EA-8B94-4323-9DAC-66233DD3625E}">
      <dsp:nvSpPr>
        <dsp:cNvPr id="0" name=""/>
        <dsp:cNvSpPr/>
      </dsp:nvSpPr>
      <dsp:spPr>
        <a:xfrm>
          <a:off x="1500197" y="3056392"/>
          <a:ext cx="6705503" cy="472659"/>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rtl="0">
            <a:lnSpc>
              <a:spcPct val="90000"/>
            </a:lnSpc>
            <a:spcBef>
              <a:spcPct val="0"/>
            </a:spcBef>
            <a:spcAft>
              <a:spcPct val="35000"/>
            </a:spcAft>
          </a:pPr>
          <a:r>
            <a:rPr lang="zh-CN" sz="2000" b="1" kern="1200" dirty="0" smtClean="0"/>
            <a:t>生物燃料的生产对生物多样性保护形成新的威胁</a:t>
          </a:r>
          <a:endParaRPr lang="en-US" sz="2000" b="1" kern="1200" dirty="0"/>
        </a:p>
      </dsp:txBody>
      <dsp:txXfrm>
        <a:off x="1500197" y="3056392"/>
        <a:ext cx="6705503" cy="472659"/>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292A93A-6B72-4040-AF6D-E13363330AFC}">
      <dsp:nvSpPr>
        <dsp:cNvPr id="0" name=""/>
        <dsp:cNvSpPr/>
      </dsp:nvSpPr>
      <dsp:spPr>
        <a:xfrm>
          <a:off x="0" y="0"/>
          <a:ext cx="7572428" cy="900079"/>
        </a:xfrm>
        <a:prstGeom prst="roundRect">
          <a:avLst/>
        </a:prstGeom>
        <a:gradFill rotWithShape="1">
          <a:gsLst>
            <a:gs pos="0">
              <a:schemeClr val="dk1">
                <a:shade val="51000"/>
                <a:satMod val="130000"/>
              </a:schemeClr>
            </a:gs>
            <a:gs pos="80000">
              <a:schemeClr val="dk1">
                <a:shade val="93000"/>
                <a:satMod val="130000"/>
              </a:schemeClr>
            </a:gs>
            <a:gs pos="100000">
              <a:schemeClr val="dk1">
                <a:shade val="94000"/>
                <a:satMod val="135000"/>
              </a:schemeClr>
            </a:gs>
          </a:gsLst>
          <a:lin ang="16200000" scaled="0"/>
        </a:gradFill>
        <a:ln w="9525" cap="flat" cmpd="sng" algn="ctr">
          <a:solidFill>
            <a:srgbClr val="FF0000"/>
          </a:solidFill>
          <a:prstDash val="solid"/>
        </a:ln>
        <a:effectLst>
          <a:outerShdw blurRad="40000" dist="23000" dir="5400000" rotWithShape="0">
            <a:srgbClr val="000000">
              <a:alpha val="35000"/>
            </a:srgbClr>
          </a:outerShdw>
        </a:effectLst>
      </dsp:spPr>
      <dsp:style>
        <a:lnRef idx="1">
          <a:schemeClr val="dk1"/>
        </a:lnRef>
        <a:fillRef idx="3">
          <a:schemeClr val="dk1"/>
        </a:fillRef>
        <a:effectRef idx="2">
          <a:schemeClr val="dk1"/>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zh-CN" altLang="en-US" sz="3200" b="1" kern="1200" dirty="0" smtClean="0">
              <a:solidFill>
                <a:srgbClr val="FF0000"/>
              </a:solidFill>
            </a:rPr>
            <a:t>部分生态系统功能不断退化</a:t>
          </a:r>
          <a:endParaRPr lang="zh-CN" altLang="en-US" sz="3200" kern="1200" dirty="0"/>
        </a:p>
      </dsp:txBody>
      <dsp:txXfrm>
        <a:off x="0" y="0"/>
        <a:ext cx="7572428" cy="900079"/>
      </dsp:txXfrm>
    </dsp:sp>
    <dsp:sp modelId="{7D54BC71-091E-49B0-BD6F-361FA512D312}">
      <dsp:nvSpPr>
        <dsp:cNvPr id="0" name=""/>
        <dsp:cNvSpPr/>
      </dsp:nvSpPr>
      <dsp:spPr>
        <a:xfrm>
          <a:off x="0" y="701372"/>
          <a:ext cx="7572428" cy="1957736"/>
        </a:xfrm>
        <a:prstGeom prst="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240425" tIns="27940" rIns="156464" bIns="27940" numCol="1" spcCol="1270" anchor="t" anchorCtr="0">
          <a:noAutofit/>
        </a:bodyPr>
        <a:lstStyle/>
        <a:p>
          <a:pPr marL="228600" lvl="1" indent="-228600" algn="l" defTabSz="977900">
            <a:lnSpc>
              <a:spcPct val="150000"/>
            </a:lnSpc>
            <a:spcBef>
              <a:spcPct val="0"/>
            </a:spcBef>
            <a:spcAft>
              <a:spcPct val="20000"/>
            </a:spcAft>
            <a:buChar char="••"/>
          </a:pPr>
          <a:r>
            <a:rPr lang="en-US" sz="2200" kern="1200" dirty="0" smtClean="0"/>
            <a:t>90%</a:t>
          </a:r>
          <a:r>
            <a:rPr lang="zh-CN" sz="2200" kern="1200" dirty="0" smtClean="0"/>
            <a:t>的草原不同程度退化</a:t>
          </a:r>
          <a:r>
            <a:rPr lang="zh-CN" altLang="en-US" sz="2200" kern="1200" dirty="0" smtClean="0"/>
            <a:t>；</a:t>
          </a:r>
          <a:endParaRPr lang="zh-CN" altLang="en-US" sz="2200" kern="1200" dirty="0"/>
        </a:p>
        <a:p>
          <a:pPr marL="228600" lvl="1" indent="-228600" algn="l" defTabSz="977900">
            <a:lnSpc>
              <a:spcPct val="150000"/>
            </a:lnSpc>
            <a:spcBef>
              <a:spcPct val="0"/>
            </a:spcBef>
            <a:spcAft>
              <a:spcPct val="20000"/>
            </a:spcAft>
            <a:buChar char="••"/>
          </a:pPr>
          <a:r>
            <a:rPr lang="zh-CN" altLang="en-US" sz="2200" kern="1200" dirty="0" smtClean="0"/>
            <a:t>内陆淡水生态系统受到威胁，部分重要湿地退化；</a:t>
          </a:r>
        </a:p>
        <a:p>
          <a:pPr marL="228600" lvl="1" indent="-228600" algn="l" defTabSz="977900">
            <a:lnSpc>
              <a:spcPct val="150000"/>
            </a:lnSpc>
            <a:spcBef>
              <a:spcPct val="0"/>
            </a:spcBef>
            <a:spcAft>
              <a:spcPct val="20000"/>
            </a:spcAft>
            <a:buChar char="••"/>
          </a:pPr>
          <a:r>
            <a:rPr lang="zh-CN" altLang="en-US" sz="2200" kern="1200" dirty="0" smtClean="0"/>
            <a:t>海洋及海岸带物种及其栖息地不断丧失。</a:t>
          </a:r>
        </a:p>
      </dsp:txBody>
      <dsp:txXfrm>
        <a:off x="0" y="701372"/>
        <a:ext cx="7572428" cy="1957736"/>
      </dsp:txXfrm>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292A93A-6B72-4040-AF6D-E13363330AFC}">
      <dsp:nvSpPr>
        <dsp:cNvPr id="0" name=""/>
        <dsp:cNvSpPr/>
      </dsp:nvSpPr>
      <dsp:spPr>
        <a:xfrm>
          <a:off x="0" y="0"/>
          <a:ext cx="8229600" cy="767549"/>
        </a:xfrm>
        <a:prstGeom prst="roundRect">
          <a:avLst/>
        </a:prstGeom>
        <a:gradFill rotWithShape="1">
          <a:gsLst>
            <a:gs pos="0">
              <a:schemeClr val="dk1">
                <a:shade val="51000"/>
                <a:satMod val="130000"/>
              </a:schemeClr>
            </a:gs>
            <a:gs pos="80000">
              <a:schemeClr val="dk1">
                <a:shade val="93000"/>
                <a:satMod val="130000"/>
              </a:schemeClr>
            </a:gs>
            <a:gs pos="100000">
              <a:schemeClr val="dk1">
                <a:shade val="94000"/>
                <a:satMod val="135000"/>
              </a:schemeClr>
            </a:gs>
          </a:gsLst>
          <a:lin ang="16200000" scaled="0"/>
        </a:gradFill>
        <a:ln w="9525" cap="flat" cmpd="sng" algn="ctr">
          <a:solidFill>
            <a:srgbClr val="FF0000"/>
          </a:solidFill>
          <a:prstDash val="solid"/>
        </a:ln>
        <a:effectLst>
          <a:outerShdw blurRad="40000" dist="23000" dir="5400000" rotWithShape="0">
            <a:srgbClr val="000000">
              <a:alpha val="35000"/>
            </a:srgbClr>
          </a:outerShdw>
        </a:effectLst>
      </dsp:spPr>
      <dsp:style>
        <a:lnRef idx="1">
          <a:schemeClr val="dk1"/>
        </a:lnRef>
        <a:fillRef idx="3">
          <a:schemeClr val="dk1"/>
        </a:fillRef>
        <a:effectRef idx="2">
          <a:schemeClr val="dk1"/>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CN" altLang="en-US" sz="3600" b="1" kern="1200" dirty="0" smtClean="0">
              <a:solidFill>
                <a:srgbClr val="FF0000"/>
              </a:solidFill>
            </a:rPr>
            <a:t>物种濒危程度加剧</a:t>
          </a:r>
          <a:endParaRPr lang="zh-CN" altLang="en-US" sz="3600" kern="1200" dirty="0"/>
        </a:p>
      </dsp:txBody>
      <dsp:txXfrm>
        <a:off x="0" y="0"/>
        <a:ext cx="8229600" cy="767549"/>
      </dsp:txXfrm>
    </dsp:sp>
    <dsp:sp modelId="{7D54BC71-091E-49B0-BD6F-361FA512D312}">
      <dsp:nvSpPr>
        <dsp:cNvPr id="0" name=""/>
        <dsp:cNvSpPr/>
      </dsp:nvSpPr>
      <dsp:spPr>
        <a:xfrm>
          <a:off x="0" y="927969"/>
          <a:ext cx="8229600" cy="1743458"/>
        </a:xfrm>
        <a:prstGeom prst="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261290" tIns="25400" rIns="142240" bIns="25400" numCol="1" spcCol="1270" anchor="t" anchorCtr="0">
          <a:noAutofit/>
        </a:bodyPr>
        <a:lstStyle/>
        <a:p>
          <a:pPr marL="228600" lvl="1" indent="-228600" algn="l" defTabSz="889000">
            <a:lnSpc>
              <a:spcPct val="150000"/>
            </a:lnSpc>
            <a:spcBef>
              <a:spcPct val="0"/>
            </a:spcBef>
            <a:spcAft>
              <a:spcPct val="20000"/>
            </a:spcAft>
            <a:buChar char="••"/>
          </a:pPr>
          <a:r>
            <a:rPr lang="zh-CN" sz="2000" kern="1200" dirty="0" smtClean="0"/>
            <a:t>野生高等植物濒危比例达总数的</a:t>
          </a:r>
          <a:r>
            <a:rPr lang="en-US" sz="2000" kern="1200" dirty="0" smtClean="0"/>
            <a:t>15</a:t>
          </a:r>
          <a:r>
            <a:rPr lang="zh-CN" sz="2000" kern="1200" dirty="0" smtClean="0"/>
            <a:t>～</a:t>
          </a:r>
          <a:r>
            <a:rPr lang="en-US" sz="2000" kern="1200" dirty="0" smtClean="0"/>
            <a:t>20%</a:t>
          </a:r>
          <a:r>
            <a:rPr lang="zh-CN" altLang="en-US" sz="2000" kern="1200" dirty="0" smtClean="0"/>
            <a:t>；</a:t>
          </a:r>
          <a:endParaRPr lang="zh-CN" altLang="en-US" sz="2000" kern="1200" dirty="0"/>
        </a:p>
        <a:p>
          <a:pPr marL="228600" lvl="1" indent="-228600" algn="l" defTabSz="889000">
            <a:lnSpc>
              <a:spcPct val="150000"/>
            </a:lnSpc>
            <a:spcBef>
              <a:spcPct val="0"/>
            </a:spcBef>
            <a:spcAft>
              <a:spcPct val="20000"/>
            </a:spcAft>
            <a:buChar char="••"/>
          </a:pPr>
          <a:r>
            <a:rPr lang="en-US" sz="2000" kern="1200" dirty="0" smtClean="0"/>
            <a:t>233</a:t>
          </a:r>
          <a:r>
            <a:rPr lang="zh-CN" sz="2000" kern="1200" dirty="0" smtClean="0"/>
            <a:t>种脊椎动物面临灭绝</a:t>
          </a:r>
          <a:r>
            <a:rPr lang="zh-CN" altLang="en-US" sz="2000" kern="1200" dirty="0" smtClean="0"/>
            <a:t>（</a:t>
          </a:r>
          <a:r>
            <a:rPr lang="en-US" altLang="zh-CN" sz="2000" kern="1200" dirty="0" smtClean="0"/>
            <a:t>IUCN Red List 2003</a:t>
          </a:r>
          <a:r>
            <a:rPr lang="zh-CN" altLang="en-US" sz="2000" kern="1200" dirty="0" smtClean="0"/>
            <a:t>）；</a:t>
          </a:r>
          <a:endParaRPr lang="zh-CN" altLang="en-US" sz="2000" kern="1200" dirty="0"/>
        </a:p>
        <a:p>
          <a:pPr marL="228600" lvl="1" indent="-228600" algn="l" defTabSz="889000">
            <a:lnSpc>
              <a:spcPct val="150000"/>
            </a:lnSpc>
            <a:spcBef>
              <a:spcPct val="0"/>
            </a:spcBef>
            <a:spcAft>
              <a:spcPct val="20000"/>
            </a:spcAft>
            <a:buChar char="••"/>
          </a:pPr>
          <a:r>
            <a:rPr lang="zh-CN" sz="2000" kern="1200" dirty="0" smtClean="0"/>
            <a:t>约</a:t>
          </a:r>
          <a:r>
            <a:rPr lang="en-US" sz="2000" kern="1200" dirty="0" smtClean="0"/>
            <a:t>44%</a:t>
          </a:r>
          <a:r>
            <a:rPr lang="zh-CN" sz="2000" kern="1200" dirty="0" smtClean="0"/>
            <a:t>的野生动物呈数量下降趋势</a:t>
          </a:r>
          <a:r>
            <a:rPr lang="zh-CN" altLang="en-US" sz="2000" kern="1200" dirty="0" smtClean="0"/>
            <a:t>（</a:t>
          </a:r>
          <a:r>
            <a:rPr lang="en-US" altLang="zh-CN" sz="2000" kern="1200" dirty="0" smtClean="0"/>
            <a:t>1996-2000</a:t>
          </a:r>
          <a:r>
            <a:rPr lang="zh-CN" altLang="en-US" sz="2000" kern="1200" dirty="0" smtClean="0"/>
            <a:t>数据）。</a:t>
          </a:r>
          <a:endParaRPr lang="zh-CN" altLang="en-US" sz="2000" kern="1200" dirty="0"/>
        </a:p>
      </dsp:txBody>
      <dsp:txXfrm>
        <a:off x="0" y="927969"/>
        <a:ext cx="8229600" cy="1743458"/>
      </dsp:txXfrm>
    </dsp:sp>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21D1715-838E-4338-B438-B174E703DA71}">
      <dsp:nvSpPr>
        <dsp:cNvPr id="0" name=""/>
        <dsp:cNvSpPr/>
      </dsp:nvSpPr>
      <dsp:spPr>
        <a:xfrm>
          <a:off x="0" y="79353"/>
          <a:ext cx="8229600" cy="2036683"/>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C2E792-BF24-49EB-B92A-A38761C11D77}">
      <dsp:nvSpPr>
        <dsp:cNvPr id="0" name=""/>
        <dsp:cNvSpPr/>
      </dsp:nvSpPr>
      <dsp:spPr>
        <a:xfrm>
          <a:off x="247832" y="285543"/>
          <a:ext cx="3682826" cy="2257423"/>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6A4E99-8A93-4CF3-A7CD-F726D3D7117F}">
      <dsp:nvSpPr>
        <dsp:cNvPr id="0" name=""/>
        <dsp:cNvSpPr/>
      </dsp:nvSpPr>
      <dsp:spPr>
        <a:xfrm rot="10800000">
          <a:off x="247832" y="2955345"/>
          <a:ext cx="3682826" cy="1443782"/>
        </a:xfrm>
        <a:prstGeom prst="round2SameRect">
          <a:avLst>
            <a:gd name="adj1" fmla="val 10500"/>
            <a:gd name="adj2" fmla="val 0"/>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177800" tIns="177800" rIns="177800" bIns="177800" numCol="1" spcCol="1270" anchor="t" anchorCtr="0">
          <a:noAutofit/>
        </a:bodyPr>
        <a:lstStyle/>
        <a:p>
          <a:pPr lvl="0" algn="ctr" defTabSz="1111250" rtl="0">
            <a:lnSpc>
              <a:spcPct val="90000"/>
            </a:lnSpc>
            <a:spcBef>
              <a:spcPct val="0"/>
            </a:spcBef>
            <a:spcAft>
              <a:spcPct val="35000"/>
            </a:spcAft>
          </a:pPr>
          <a:r>
            <a:rPr lang="zh-CN" sz="2500" kern="1200" dirty="0" smtClean="0"/>
            <a:t>生物物种资源家底不清，调查和编目任务繁重</a:t>
          </a:r>
          <a:endParaRPr lang="zh-CN" altLang="en-US" sz="2500" kern="1200" dirty="0"/>
        </a:p>
      </dsp:txBody>
      <dsp:txXfrm rot="10800000">
        <a:off x="247832" y="2955345"/>
        <a:ext cx="3682826" cy="1443782"/>
      </dsp:txXfrm>
    </dsp:sp>
    <dsp:sp modelId="{FA3A49DC-8338-4D8C-A7E0-A34FA3BA9F69}">
      <dsp:nvSpPr>
        <dsp:cNvPr id="0" name=""/>
        <dsp:cNvSpPr/>
      </dsp:nvSpPr>
      <dsp:spPr>
        <a:xfrm>
          <a:off x="4298941" y="238061"/>
          <a:ext cx="3682826" cy="2384047"/>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678EF6-3A02-4495-938B-410500930A86}">
      <dsp:nvSpPr>
        <dsp:cNvPr id="0" name=""/>
        <dsp:cNvSpPr/>
      </dsp:nvSpPr>
      <dsp:spPr>
        <a:xfrm rot="10800000">
          <a:off x="4298941" y="2939524"/>
          <a:ext cx="3682826" cy="1507084"/>
        </a:xfrm>
        <a:prstGeom prst="round2SameRect">
          <a:avLst>
            <a:gd name="adj1" fmla="val 10500"/>
            <a:gd name="adj2" fmla="val 0"/>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177800" tIns="177800" rIns="177800" bIns="177800" numCol="1" spcCol="1270" anchor="t" anchorCtr="0">
          <a:noAutofit/>
        </a:bodyPr>
        <a:lstStyle/>
        <a:p>
          <a:pPr lvl="0" algn="ctr" defTabSz="1111250">
            <a:lnSpc>
              <a:spcPct val="90000"/>
            </a:lnSpc>
            <a:spcBef>
              <a:spcPct val="0"/>
            </a:spcBef>
            <a:spcAft>
              <a:spcPct val="35000"/>
            </a:spcAft>
          </a:pPr>
          <a:r>
            <a:rPr lang="zh-CN" sz="2500" kern="1200" dirty="0" smtClean="0"/>
            <a:t>生物多样性保护法律和政策体系</a:t>
          </a:r>
          <a:r>
            <a:rPr lang="zh-CN" altLang="en-US" sz="2500" kern="1200" dirty="0" smtClean="0"/>
            <a:t>尚</a:t>
          </a:r>
          <a:r>
            <a:rPr lang="zh-CN" sz="2500" kern="1200" dirty="0" smtClean="0"/>
            <a:t>不完善</a:t>
          </a:r>
          <a:endParaRPr lang="zh-CN" altLang="en-US" sz="2500" kern="1200" dirty="0"/>
        </a:p>
      </dsp:txBody>
      <dsp:txXfrm rot="10800000">
        <a:off x="4298941" y="2939524"/>
        <a:ext cx="3682826" cy="1507084"/>
      </dsp:txXfrm>
    </dsp:sp>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21D1715-838E-4338-B438-B174E703DA71}">
      <dsp:nvSpPr>
        <dsp:cNvPr id="0" name=""/>
        <dsp:cNvSpPr/>
      </dsp:nvSpPr>
      <dsp:spPr>
        <a:xfrm>
          <a:off x="0" y="30928"/>
          <a:ext cx="8229600" cy="2237432"/>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C2E792-BF24-49EB-B92A-A38761C11D77}">
      <dsp:nvSpPr>
        <dsp:cNvPr id="0" name=""/>
        <dsp:cNvSpPr/>
      </dsp:nvSpPr>
      <dsp:spPr>
        <a:xfrm>
          <a:off x="247832" y="98523"/>
          <a:ext cx="3682826" cy="3036352"/>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6A4E99-8A93-4CF3-A7CD-F726D3D7117F}">
      <dsp:nvSpPr>
        <dsp:cNvPr id="0" name=""/>
        <dsp:cNvSpPr/>
      </dsp:nvSpPr>
      <dsp:spPr>
        <a:xfrm rot="10800000">
          <a:off x="257149" y="3306731"/>
          <a:ext cx="3682826" cy="1665340"/>
        </a:xfrm>
        <a:prstGeom prst="round2SameRect">
          <a:avLst>
            <a:gd name="adj1" fmla="val 10500"/>
            <a:gd name="adj2" fmla="val 0"/>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170688" tIns="170688" rIns="170688" bIns="170688" numCol="1" spcCol="1270" anchor="t" anchorCtr="0">
          <a:noAutofit/>
        </a:bodyPr>
        <a:lstStyle/>
        <a:p>
          <a:pPr lvl="0" algn="ctr" defTabSz="1066800" rtl="0">
            <a:lnSpc>
              <a:spcPct val="90000"/>
            </a:lnSpc>
            <a:spcBef>
              <a:spcPct val="0"/>
            </a:spcBef>
            <a:spcAft>
              <a:spcPct val="35000"/>
            </a:spcAft>
          </a:pPr>
          <a:r>
            <a:rPr lang="zh-CN" altLang="en-US" sz="2400" kern="1200" dirty="0" smtClean="0"/>
            <a:t>生物多样性的监测和预警体系尚未建立</a:t>
          </a:r>
          <a:endParaRPr lang="zh-CN" altLang="en-US" sz="2400" kern="1200" dirty="0"/>
        </a:p>
      </dsp:txBody>
      <dsp:txXfrm rot="10800000">
        <a:off x="257149" y="3306731"/>
        <a:ext cx="3682826" cy="1665340"/>
      </dsp:txXfrm>
    </dsp:sp>
    <dsp:sp modelId="{FA3A49DC-8338-4D8C-A7E0-A34FA3BA9F69}">
      <dsp:nvSpPr>
        <dsp:cNvPr id="0" name=""/>
        <dsp:cNvSpPr/>
      </dsp:nvSpPr>
      <dsp:spPr>
        <a:xfrm>
          <a:off x="4298941" y="92786"/>
          <a:ext cx="3682826" cy="3072072"/>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678EF6-3A02-4495-938B-410500930A86}">
      <dsp:nvSpPr>
        <dsp:cNvPr id="0" name=""/>
        <dsp:cNvSpPr/>
      </dsp:nvSpPr>
      <dsp:spPr>
        <a:xfrm rot="10800000">
          <a:off x="4298941" y="3288573"/>
          <a:ext cx="3682826" cy="1652570"/>
        </a:xfrm>
        <a:prstGeom prst="round2SameRect">
          <a:avLst>
            <a:gd name="adj1" fmla="val 10500"/>
            <a:gd name="adj2" fmla="val 0"/>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170688" tIns="170688" rIns="170688" bIns="170688" numCol="1" spcCol="1270" anchor="t" anchorCtr="0">
          <a:noAutofit/>
        </a:bodyPr>
        <a:lstStyle/>
        <a:p>
          <a:pPr lvl="0" algn="ctr" defTabSz="1066800" rtl="0">
            <a:lnSpc>
              <a:spcPct val="90000"/>
            </a:lnSpc>
            <a:spcBef>
              <a:spcPct val="0"/>
            </a:spcBef>
            <a:spcAft>
              <a:spcPct val="35000"/>
            </a:spcAft>
          </a:pPr>
          <a:r>
            <a:rPr lang="zh-CN" altLang="en-US" sz="2400" kern="1200" dirty="0" smtClean="0"/>
            <a:t>投入不足和管护水平相对滞后</a:t>
          </a:r>
          <a:endParaRPr lang="zh-CN" altLang="en-US" sz="2400" kern="1200" dirty="0"/>
        </a:p>
      </dsp:txBody>
      <dsp:txXfrm rot="10800000">
        <a:off x="4298941" y="3288573"/>
        <a:ext cx="3682826" cy="1652570"/>
      </dsp:txXfrm>
    </dsp:sp>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74CC4B-970C-465C-BA18-63B19844A645}">
      <dsp:nvSpPr>
        <dsp:cNvPr id="0" name=""/>
        <dsp:cNvSpPr/>
      </dsp:nvSpPr>
      <dsp:spPr>
        <a:xfrm>
          <a:off x="0" y="157788"/>
          <a:ext cx="8229600" cy="230172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D40D40-1359-4EB7-93E2-3AB78839F0FA}">
      <dsp:nvSpPr>
        <dsp:cNvPr id="0" name=""/>
        <dsp:cNvSpPr/>
      </dsp:nvSpPr>
      <dsp:spPr>
        <a:xfrm>
          <a:off x="257137" y="42841"/>
          <a:ext cx="2417445" cy="2507187"/>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AA6380-126B-410F-8ABF-34D2BD2B33C4}">
      <dsp:nvSpPr>
        <dsp:cNvPr id="0" name=""/>
        <dsp:cNvSpPr/>
      </dsp:nvSpPr>
      <dsp:spPr>
        <a:xfrm rot="10800000">
          <a:off x="246887" y="3611708"/>
          <a:ext cx="2417445" cy="1345451"/>
        </a:xfrm>
        <a:prstGeom prst="round2SameRect">
          <a:avLst>
            <a:gd name="adj1" fmla="val 10500"/>
            <a:gd name="adj2" fmla="val 0"/>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142240" tIns="142240" rIns="142240" bIns="142240" numCol="1" spcCol="1270" anchor="t" anchorCtr="0">
          <a:noAutofit/>
        </a:bodyPr>
        <a:lstStyle/>
        <a:p>
          <a:pPr lvl="0" algn="ctr" defTabSz="889000" rtl="0">
            <a:lnSpc>
              <a:spcPct val="90000"/>
            </a:lnSpc>
            <a:spcBef>
              <a:spcPct val="0"/>
            </a:spcBef>
            <a:spcAft>
              <a:spcPct val="35000"/>
            </a:spcAft>
          </a:pPr>
          <a:r>
            <a:rPr lang="zh-CN" sz="2000" kern="1200" dirty="0" smtClean="0"/>
            <a:t>应对生物多样性保护新问题的能力不足</a:t>
          </a:r>
          <a:endParaRPr lang="zh-CN" altLang="en-US" sz="2000" kern="1200" dirty="0"/>
        </a:p>
      </dsp:txBody>
      <dsp:txXfrm rot="10800000">
        <a:off x="246887" y="3611708"/>
        <a:ext cx="2417445" cy="1345451"/>
      </dsp:txXfrm>
    </dsp:sp>
    <dsp:sp modelId="{9BDFED87-E903-4286-A607-89D938FAB476}">
      <dsp:nvSpPr>
        <dsp:cNvPr id="0" name=""/>
        <dsp:cNvSpPr/>
      </dsp:nvSpPr>
      <dsp:spPr>
        <a:xfrm>
          <a:off x="2900348" y="119978"/>
          <a:ext cx="2417445" cy="2459503"/>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DD7ADC-4609-4F4A-852A-9CFBEAE32BB8}">
      <dsp:nvSpPr>
        <dsp:cNvPr id="0" name=""/>
        <dsp:cNvSpPr/>
      </dsp:nvSpPr>
      <dsp:spPr>
        <a:xfrm rot="10800000">
          <a:off x="2906077" y="3657598"/>
          <a:ext cx="2417445" cy="1268369"/>
        </a:xfrm>
        <a:prstGeom prst="round2SameRect">
          <a:avLst>
            <a:gd name="adj1" fmla="val 10500"/>
            <a:gd name="adj2" fmla="val 0"/>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142240" tIns="142240" rIns="142240" bIns="142240" numCol="1" spcCol="1270" anchor="t" anchorCtr="0">
          <a:noAutofit/>
        </a:bodyPr>
        <a:lstStyle/>
        <a:p>
          <a:pPr lvl="0" algn="ctr" defTabSz="889000" rtl="0">
            <a:lnSpc>
              <a:spcPct val="90000"/>
            </a:lnSpc>
            <a:spcBef>
              <a:spcPct val="0"/>
            </a:spcBef>
            <a:spcAft>
              <a:spcPct val="35000"/>
            </a:spcAft>
          </a:pPr>
          <a:r>
            <a:rPr lang="zh-CN" sz="2000" kern="1200" dirty="0" smtClean="0"/>
            <a:t>生物多样性保护的基础科研能力较弱</a:t>
          </a:r>
          <a:endParaRPr lang="zh-CN" altLang="en-US" sz="2000" kern="1200" dirty="0"/>
        </a:p>
      </dsp:txBody>
      <dsp:txXfrm rot="10800000">
        <a:off x="2906077" y="3657598"/>
        <a:ext cx="2417445" cy="1268369"/>
      </dsp:txXfrm>
    </dsp:sp>
    <dsp:sp modelId="{265EA301-560A-4D99-8646-E9B90326DAF7}">
      <dsp:nvSpPr>
        <dsp:cNvPr id="0" name=""/>
        <dsp:cNvSpPr/>
      </dsp:nvSpPr>
      <dsp:spPr>
        <a:xfrm>
          <a:off x="5614993" y="114287"/>
          <a:ext cx="2417445" cy="2545200"/>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B9B27A-A344-421C-8813-5A9860620445}">
      <dsp:nvSpPr>
        <dsp:cNvPr id="0" name=""/>
        <dsp:cNvSpPr/>
      </dsp:nvSpPr>
      <dsp:spPr>
        <a:xfrm rot="10800000">
          <a:off x="5565267" y="3678368"/>
          <a:ext cx="2417445" cy="1269241"/>
        </a:xfrm>
        <a:prstGeom prst="round2SameRect">
          <a:avLst>
            <a:gd name="adj1" fmla="val 10500"/>
            <a:gd name="adj2" fmla="val 0"/>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142240" tIns="142240" rIns="142240" bIns="142240" numCol="1" spcCol="1270" anchor="t" anchorCtr="0">
          <a:noAutofit/>
        </a:bodyPr>
        <a:lstStyle/>
        <a:p>
          <a:pPr lvl="0" algn="ctr" defTabSz="889000" rtl="0">
            <a:lnSpc>
              <a:spcPct val="90000"/>
            </a:lnSpc>
            <a:spcBef>
              <a:spcPct val="0"/>
            </a:spcBef>
            <a:spcAft>
              <a:spcPct val="35000"/>
            </a:spcAft>
          </a:pPr>
          <a:r>
            <a:rPr lang="zh-CN" sz="2000" kern="1200" dirty="0" smtClean="0"/>
            <a:t>社会各界生物多样性保护意识有待提高</a:t>
          </a:r>
          <a:endParaRPr lang="zh-CN" altLang="en-US" sz="2000" kern="1200" dirty="0"/>
        </a:p>
      </dsp:txBody>
      <dsp:txXfrm rot="10800000">
        <a:off x="5565267" y="3678368"/>
        <a:ext cx="2417445" cy="1269241"/>
      </dsp:txXfrm>
    </dsp:sp>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8FBA377-ABA6-482A-B206-A5CFC9353FD6}">
      <dsp:nvSpPr>
        <dsp:cNvPr id="0" name=""/>
        <dsp:cNvSpPr/>
      </dsp:nvSpPr>
      <dsp:spPr>
        <a:xfrm>
          <a:off x="0" y="394305"/>
          <a:ext cx="8229600" cy="431847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149628" rIns="638708" bIns="156464" numCol="1" spcCol="1270" anchor="t" anchorCtr="0">
          <a:noAutofit/>
        </a:bodyPr>
        <a:lstStyle/>
        <a:p>
          <a:pPr marL="228600" lvl="1" indent="-228600" algn="l" defTabSz="977900">
            <a:lnSpc>
              <a:spcPct val="200000"/>
            </a:lnSpc>
            <a:spcBef>
              <a:spcPct val="0"/>
            </a:spcBef>
            <a:spcAft>
              <a:spcPct val="15000"/>
            </a:spcAft>
            <a:buChar char="••"/>
          </a:pPr>
          <a:r>
            <a:rPr lang="en-US" altLang="zh-CN" sz="2200" kern="1200" dirty="0" smtClean="0"/>
            <a:t>《</a:t>
          </a:r>
          <a:r>
            <a:rPr lang="zh-CN" altLang="en-US" sz="2200" kern="1200" dirty="0" smtClean="0"/>
            <a:t>环境保护法</a:t>
          </a:r>
          <a:r>
            <a:rPr lang="en-US" altLang="zh-CN" sz="2200" kern="1200" dirty="0" smtClean="0"/>
            <a:t>》</a:t>
          </a:r>
          <a:r>
            <a:rPr lang="zh-CN" altLang="en-US" sz="2200" kern="1200" dirty="0" smtClean="0"/>
            <a:t>等</a:t>
          </a:r>
          <a:r>
            <a:rPr lang="en-US" altLang="zh-CN" sz="2200" kern="1200" dirty="0" smtClean="0"/>
            <a:t>8</a:t>
          </a:r>
          <a:r>
            <a:rPr lang="zh-CN" altLang="en-US" sz="2200" kern="1200" dirty="0" smtClean="0"/>
            <a:t>部环境保护法律</a:t>
          </a:r>
          <a:endParaRPr lang="zh-CN" altLang="en-US" sz="2200" kern="1200" dirty="0"/>
        </a:p>
        <a:p>
          <a:pPr marL="228600" lvl="1" indent="-228600" algn="l" defTabSz="977900">
            <a:lnSpc>
              <a:spcPct val="200000"/>
            </a:lnSpc>
            <a:spcBef>
              <a:spcPct val="0"/>
            </a:spcBef>
            <a:spcAft>
              <a:spcPct val="15000"/>
            </a:spcAft>
            <a:buChar char="••"/>
          </a:pPr>
          <a:r>
            <a:rPr lang="en-US" altLang="zh-CN" sz="2200" kern="1200" dirty="0" smtClean="0"/>
            <a:t>《</a:t>
          </a:r>
          <a:r>
            <a:rPr lang="zh-CN" altLang="en-US" sz="2200" kern="1200" dirty="0" smtClean="0"/>
            <a:t>森林法</a:t>
          </a:r>
          <a:r>
            <a:rPr lang="en-US" altLang="zh-CN" sz="2200" kern="1200" dirty="0" smtClean="0"/>
            <a:t>》</a:t>
          </a:r>
          <a:r>
            <a:rPr lang="zh-CN" altLang="en-US" sz="2200" kern="1200" dirty="0" smtClean="0"/>
            <a:t>、</a:t>
          </a:r>
          <a:r>
            <a:rPr lang="en-US" altLang="zh-CN" sz="2200" kern="1200" dirty="0" smtClean="0"/>
            <a:t>《</a:t>
          </a:r>
          <a:r>
            <a:rPr lang="zh-CN" altLang="en-US" sz="2200" kern="1200" dirty="0" smtClean="0"/>
            <a:t>草原法</a:t>
          </a:r>
          <a:r>
            <a:rPr lang="en-US" altLang="zh-CN" sz="2200" kern="1200" dirty="0" smtClean="0"/>
            <a:t>》</a:t>
          </a:r>
          <a:r>
            <a:rPr lang="zh-CN" altLang="en-US" sz="2200" kern="1200" dirty="0" smtClean="0"/>
            <a:t>、</a:t>
          </a:r>
          <a:r>
            <a:rPr lang="en-US" altLang="zh-CN" sz="2200" kern="1200" dirty="0" smtClean="0"/>
            <a:t>《</a:t>
          </a:r>
          <a:r>
            <a:rPr lang="zh-CN" altLang="en-US" sz="2200" kern="1200" dirty="0" smtClean="0"/>
            <a:t>畜牧法</a:t>
          </a:r>
          <a:r>
            <a:rPr lang="en-US" altLang="zh-CN" sz="2200" kern="1200" dirty="0" smtClean="0"/>
            <a:t>》</a:t>
          </a:r>
          <a:r>
            <a:rPr lang="zh-CN" altLang="en-US" sz="2200" kern="1200" dirty="0" smtClean="0"/>
            <a:t>、</a:t>
          </a:r>
          <a:r>
            <a:rPr lang="en-US" altLang="zh-CN" sz="2200" kern="1200" dirty="0" smtClean="0"/>
            <a:t>《</a:t>
          </a:r>
          <a:r>
            <a:rPr lang="zh-CN" altLang="en-US" sz="2200" kern="1200" dirty="0" smtClean="0"/>
            <a:t>野生动物保护法</a:t>
          </a:r>
          <a:r>
            <a:rPr lang="en-US" altLang="zh-CN" sz="2200" kern="1200" dirty="0" smtClean="0"/>
            <a:t>》</a:t>
          </a:r>
          <a:r>
            <a:rPr lang="zh-CN" altLang="en-US" sz="2200" kern="1200" dirty="0" smtClean="0"/>
            <a:t>等</a:t>
          </a:r>
          <a:r>
            <a:rPr lang="en-US" altLang="zh-CN" sz="2200" kern="1200" dirty="0" smtClean="0"/>
            <a:t>15</a:t>
          </a:r>
          <a:r>
            <a:rPr lang="zh-CN" altLang="en-US" sz="2200" kern="1200" dirty="0" smtClean="0"/>
            <a:t>部自然资源保护法律</a:t>
          </a:r>
          <a:endParaRPr lang="zh-CN" altLang="en-US" sz="2200" kern="1200" dirty="0"/>
        </a:p>
        <a:p>
          <a:pPr marL="228600" lvl="1" indent="-228600" algn="l" defTabSz="977900">
            <a:lnSpc>
              <a:spcPct val="200000"/>
            </a:lnSpc>
            <a:spcBef>
              <a:spcPct val="0"/>
            </a:spcBef>
            <a:spcAft>
              <a:spcPct val="15000"/>
            </a:spcAft>
            <a:buChar char="••"/>
          </a:pPr>
          <a:r>
            <a:rPr lang="en-US" altLang="zh-CN" sz="2200" kern="1200" dirty="0" smtClean="0"/>
            <a:t>《</a:t>
          </a:r>
          <a:r>
            <a:rPr lang="zh-CN" altLang="en-US" sz="2200" kern="1200" dirty="0" smtClean="0"/>
            <a:t>自然保护区条例</a:t>
          </a:r>
          <a:r>
            <a:rPr lang="en-US" altLang="zh-CN" sz="2200" kern="1200" dirty="0" smtClean="0"/>
            <a:t>》</a:t>
          </a:r>
          <a:r>
            <a:rPr lang="zh-CN" altLang="en-US" sz="2200" kern="1200" dirty="0" smtClean="0"/>
            <a:t>、</a:t>
          </a:r>
          <a:r>
            <a:rPr lang="en-US" altLang="zh-CN" sz="2200" kern="1200" dirty="0" smtClean="0"/>
            <a:t>《</a:t>
          </a:r>
          <a:r>
            <a:rPr lang="zh-CN" altLang="en-US" sz="2200" kern="1200" dirty="0" smtClean="0"/>
            <a:t>野生植物保护条例</a:t>
          </a:r>
          <a:r>
            <a:rPr lang="en-US" altLang="zh-CN" sz="2200" kern="1200" dirty="0" smtClean="0"/>
            <a:t>》</a:t>
          </a:r>
          <a:r>
            <a:rPr lang="zh-CN" altLang="en-US" sz="2200" kern="1200" dirty="0" smtClean="0"/>
            <a:t>、</a:t>
          </a:r>
          <a:r>
            <a:rPr lang="en-US" altLang="zh-CN" sz="2200" kern="1200" dirty="0" smtClean="0"/>
            <a:t>《</a:t>
          </a:r>
          <a:r>
            <a:rPr lang="zh-CN" altLang="en-US" sz="2200" kern="1200" dirty="0" smtClean="0"/>
            <a:t>农业转基因生物安全管理条例</a:t>
          </a:r>
          <a:r>
            <a:rPr lang="en-US" altLang="zh-CN" sz="2200" kern="1200" dirty="0" smtClean="0"/>
            <a:t>》</a:t>
          </a:r>
          <a:r>
            <a:rPr lang="zh-CN" altLang="en-US" sz="2200" kern="1200" dirty="0" smtClean="0"/>
            <a:t>等多部法规和部门规章</a:t>
          </a:r>
          <a:endParaRPr lang="zh-CN" altLang="en-US" sz="2200" kern="1200" dirty="0"/>
        </a:p>
        <a:p>
          <a:pPr marL="228600" lvl="1" indent="-228600" algn="l" defTabSz="977900">
            <a:lnSpc>
              <a:spcPct val="200000"/>
            </a:lnSpc>
            <a:spcBef>
              <a:spcPct val="0"/>
            </a:spcBef>
            <a:spcAft>
              <a:spcPct val="15000"/>
            </a:spcAft>
            <a:buChar char="••"/>
          </a:pPr>
          <a:endParaRPr lang="zh-CN" altLang="en-US" sz="2200" kern="1200" dirty="0"/>
        </a:p>
      </dsp:txBody>
      <dsp:txXfrm>
        <a:off x="0" y="394305"/>
        <a:ext cx="8229600" cy="4318475"/>
      </dsp:txXfrm>
    </dsp:sp>
    <dsp:sp modelId="{FF64A5E5-3342-4DF6-BFB3-9BCA53360A1E}">
      <dsp:nvSpPr>
        <dsp:cNvPr id="0" name=""/>
        <dsp:cNvSpPr/>
      </dsp:nvSpPr>
      <dsp:spPr>
        <a:xfrm>
          <a:off x="42793" y="0"/>
          <a:ext cx="5755094" cy="66813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066800" rtl="0">
            <a:lnSpc>
              <a:spcPct val="90000"/>
            </a:lnSpc>
            <a:spcBef>
              <a:spcPct val="0"/>
            </a:spcBef>
            <a:spcAft>
              <a:spcPct val="35000"/>
            </a:spcAft>
          </a:pPr>
          <a:r>
            <a:rPr lang="zh-CN" altLang="en-US" sz="2400" b="1" kern="1200" dirty="0" smtClean="0"/>
            <a:t>构建</a:t>
          </a:r>
          <a:r>
            <a:rPr lang="zh-CN" sz="2400" b="1" kern="1200" dirty="0" smtClean="0"/>
            <a:t>生物多样性保护法律</a:t>
          </a:r>
          <a:r>
            <a:rPr lang="zh-CN" altLang="en-US" sz="2400" b="1" kern="1200" dirty="0" smtClean="0"/>
            <a:t>法规</a:t>
          </a:r>
          <a:r>
            <a:rPr lang="zh-CN" sz="2400" b="1" kern="1200" dirty="0" smtClean="0"/>
            <a:t>体系</a:t>
          </a:r>
          <a:endParaRPr lang="en-US" sz="2400" b="1" kern="1200" dirty="0"/>
        </a:p>
      </dsp:txBody>
      <dsp:txXfrm>
        <a:off x="42793" y="0"/>
        <a:ext cx="5755094" cy="668138"/>
      </dsp:txXfrm>
    </dsp:sp>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8FBA377-ABA6-482A-B206-A5CFC9353FD6}">
      <dsp:nvSpPr>
        <dsp:cNvPr id="0" name=""/>
        <dsp:cNvSpPr/>
      </dsp:nvSpPr>
      <dsp:spPr>
        <a:xfrm>
          <a:off x="0" y="500066"/>
          <a:ext cx="8586790" cy="460382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430" tIns="687324" rIns="666430" bIns="170688" numCol="1" spcCol="1270" anchor="t" anchorCtr="0">
          <a:noAutofit/>
        </a:bodyPr>
        <a:lstStyle/>
        <a:p>
          <a:pPr marL="228600" lvl="1" indent="-228600" algn="l" defTabSz="1066800">
            <a:lnSpc>
              <a:spcPct val="150000"/>
            </a:lnSpc>
            <a:spcBef>
              <a:spcPct val="0"/>
            </a:spcBef>
            <a:spcAft>
              <a:spcPct val="15000"/>
            </a:spcAft>
            <a:buChar char="••"/>
          </a:pPr>
          <a:endParaRPr lang="zh-CN" altLang="en-US" sz="2400" kern="1200" dirty="0"/>
        </a:p>
        <a:p>
          <a:pPr marL="228600" lvl="1" indent="-228600" algn="l" defTabSz="1066800">
            <a:lnSpc>
              <a:spcPct val="150000"/>
            </a:lnSpc>
            <a:spcBef>
              <a:spcPct val="0"/>
            </a:spcBef>
            <a:spcAft>
              <a:spcPct val="15000"/>
            </a:spcAft>
            <a:buChar char="••"/>
          </a:pPr>
          <a:r>
            <a:rPr lang="en-US" altLang="zh-CN" sz="2400" kern="1200" dirty="0" smtClean="0"/>
            <a:t>2004</a:t>
          </a:r>
          <a:r>
            <a:rPr lang="zh-CN" altLang="en-US" sz="2400" kern="1200" dirty="0" smtClean="0"/>
            <a:t>年，</a:t>
          </a:r>
          <a:r>
            <a:rPr lang="en-US" altLang="zh-CN" sz="2400" kern="1200" dirty="0" smtClean="0"/>
            <a:t>《</a:t>
          </a:r>
          <a:r>
            <a:rPr lang="zh-CN" altLang="en-US" sz="2400" kern="1200" dirty="0" smtClean="0"/>
            <a:t>关于加强全国生物物种资源保护工作的通知</a:t>
          </a:r>
          <a:r>
            <a:rPr lang="en-US" altLang="zh-CN" sz="2400" kern="1200" dirty="0" smtClean="0"/>
            <a:t>》</a:t>
          </a:r>
          <a:endParaRPr lang="zh-CN" altLang="en-US" sz="2400" kern="1200" dirty="0"/>
        </a:p>
        <a:p>
          <a:pPr marL="228600" lvl="1" indent="-228600" algn="l" defTabSz="1066800">
            <a:lnSpc>
              <a:spcPct val="150000"/>
            </a:lnSpc>
            <a:spcBef>
              <a:spcPct val="0"/>
            </a:spcBef>
            <a:spcAft>
              <a:spcPct val="15000"/>
            </a:spcAft>
            <a:buChar char="••"/>
          </a:pPr>
          <a:r>
            <a:rPr lang="en-US" altLang="zh-CN" sz="2400" kern="1200" dirty="0" smtClean="0"/>
            <a:t>2010</a:t>
          </a:r>
          <a:r>
            <a:rPr lang="zh-CN" altLang="en-US" sz="2400" kern="1200" dirty="0" smtClean="0"/>
            <a:t>年，</a:t>
          </a:r>
          <a:r>
            <a:rPr lang="en-US" altLang="zh-CN" sz="2400" kern="1200" dirty="0" smtClean="0"/>
            <a:t>《</a:t>
          </a:r>
          <a:r>
            <a:rPr lang="zh-CN" altLang="en-US" sz="2400" kern="1200" dirty="0" smtClean="0"/>
            <a:t>关于做好自然保护区管理有关工作的通知</a:t>
          </a:r>
          <a:r>
            <a:rPr lang="en-US" altLang="zh-CN" sz="2400" kern="1200" dirty="0" smtClean="0"/>
            <a:t>》</a:t>
          </a:r>
          <a:endParaRPr lang="zh-CN" altLang="en-US" sz="2400" kern="1200" dirty="0"/>
        </a:p>
        <a:p>
          <a:pPr marL="228600" lvl="1" indent="-228600" algn="l" defTabSz="1066800">
            <a:lnSpc>
              <a:spcPct val="150000"/>
            </a:lnSpc>
            <a:spcBef>
              <a:spcPct val="0"/>
            </a:spcBef>
            <a:spcAft>
              <a:spcPct val="15000"/>
            </a:spcAft>
            <a:buChar char="••"/>
          </a:pPr>
          <a:r>
            <a:rPr lang="en-US" altLang="zh-CN" sz="2400" kern="1200" dirty="0" smtClean="0"/>
            <a:t>2011</a:t>
          </a:r>
          <a:r>
            <a:rPr lang="zh-CN" altLang="en-US" sz="2400" kern="1200" dirty="0" smtClean="0"/>
            <a:t>年，</a:t>
          </a:r>
          <a:r>
            <a:rPr lang="en-US" altLang="zh-CN" sz="2400" kern="1200" dirty="0" smtClean="0"/>
            <a:t>《</a:t>
          </a:r>
          <a:r>
            <a:rPr lang="zh-CN" altLang="en-US" sz="2400" kern="1200" dirty="0" smtClean="0"/>
            <a:t>关于加强环境保护重点工作的意见</a:t>
          </a:r>
          <a:r>
            <a:rPr lang="en-US" altLang="zh-CN" sz="2400" kern="1200" dirty="0" smtClean="0"/>
            <a:t>》</a:t>
          </a:r>
          <a:endParaRPr lang="zh-CN" altLang="en-US" sz="2400" kern="1200" dirty="0"/>
        </a:p>
        <a:p>
          <a:pPr marL="228600" lvl="1" indent="-228600" algn="l" defTabSz="1066800">
            <a:lnSpc>
              <a:spcPct val="150000"/>
            </a:lnSpc>
            <a:spcBef>
              <a:spcPct val="0"/>
            </a:spcBef>
            <a:spcAft>
              <a:spcPct val="15000"/>
            </a:spcAft>
            <a:buChar char="••"/>
          </a:pPr>
          <a:endParaRPr lang="zh-CN" altLang="en-US" sz="2400" kern="1200" dirty="0"/>
        </a:p>
      </dsp:txBody>
      <dsp:txXfrm>
        <a:off x="0" y="500066"/>
        <a:ext cx="8586790" cy="4603823"/>
      </dsp:txXfrm>
    </dsp:sp>
    <dsp:sp modelId="{FF64A5E5-3342-4DF6-BFB3-9BCA53360A1E}">
      <dsp:nvSpPr>
        <dsp:cNvPr id="0" name=""/>
        <dsp:cNvSpPr/>
      </dsp:nvSpPr>
      <dsp:spPr>
        <a:xfrm>
          <a:off x="44650" y="0"/>
          <a:ext cx="6004883" cy="6732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192" tIns="0" rIns="227192" bIns="0" numCol="1" spcCol="1270" anchor="ctr" anchorCtr="0">
          <a:noAutofit/>
        </a:bodyPr>
        <a:lstStyle/>
        <a:p>
          <a:pPr lvl="0" algn="l" defTabSz="1066800" rtl="0">
            <a:lnSpc>
              <a:spcPct val="90000"/>
            </a:lnSpc>
            <a:spcBef>
              <a:spcPct val="0"/>
            </a:spcBef>
            <a:spcAft>
              <a:spcPct val="35000"/>
            </a:spcAft>
          </a:pPr>
          <a:r>
            <a:rPr lang="zh-CN" altLang="en-US" sz="2400" b="1" kern="1200" dirty="0" smtClean="0"/>
            <a:t>发布</a:t>
          </a:r>
          <a:r>
            <a:rPr lang="zh-CN" sz="2400" b="1" kern="1200" dirty="0" smtClean="0"/>
            <a:t>生物多样性保护</a:t>
          </a:r>
          <a:r>
            <a:rPr lang="zh-CN" altLang="en-US" sz="2400" b="1" kern="1200" dirty="0" smtClean="0"/>
            <a:t>政策</a:t>
          </a:r>
          <a:endParaRPr lang="en-US" sz="2400" b="1" kern="1200" dirty="0"/>
        </a:p>
      </dsp:txBody>
      <dsp:txXfrm>
        <a:off x="44650" y="0"/>
        <a:ext cx="6004883" cy="67326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3FCC6C3-405A-4030-B07C-94700842FEDD}">
      <dsp:nvSpPr>
        <dsp:cNvPr id="0" name=""/>
        <dsp:cNvSpPr/>
      </dsp:nvSpPr>
      <dsp:spPr>
        <a:xfrm>
          <a:off x="2534929" y="63182"/>
          <a:ext cx="3032770" cy="3032770"/>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zh-CN" altLang="en-US" sz="2800" kern="1200" dirty="0" smtClean="0"/>
            <a:t>名古屋议定书</a:t>
          </a:r>
          <a:endParaRPr lang="zh-CN" altLang="en-US" sz="2800" kern="1200" dirty="0"/>
        </a:p>
      </dsp:txBody>
      <dsp:txXfrm>
        <a:off x="2939298" y="593917"/>
        <a:ext cx="2224031" cy="1364746"/>
      </dsp:txXfrm>
    </dsp:sp>
    <dsp:sp modelId="{C3CB7A2F-D8DF-4225-9E69-72372581AFF7}">
      <dsp:nvSpPr>
        <dsp:cNvPr id="0" name=""/>
        <dsp:cNvSpPr/>
      </dsp:nvSpPr>
      <dsp:spPr>
        <a:xfrm>
          <a:off x="3629253" y="1958664"/>
          <a:ext cx="3032770" cy="3032770"/>
        </a:xfrm>
        <a:prstGeom prst="ellipse">
          <a:avLst/>
        </a:prstGeom>
        <a:solidFill>
          <a:schemeClr val="accent3">
            <a:alpha val="50000"/>
            <a:hueOff val="-4194735"/>
            <a:satOff val="-12560"/>
            <a:lumOff val="-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zh-CN" altLang="en-US" sz="2800" kern="1200" dirty="0" smtClean="0"/>
            <a:t>生态系统与生物多样性经济学</a:t>
          </a:r>
          <a:endParaRPr lang="zh-CN" altLang="en-US" sz="2800" kern="1200" dirty="0"/>
        </a:p>
      </dsp:txBody>
      <dsp:txXfrm>
        <a:off x="4556776" y="2742129"/>
        <a:ext cx="1819662" cy="1668023"/>
      </dsp:txXfrm>
    </dsp:sp>
    <dsp:sp modelId="{F78B62EA-971F-4FAC-80B5-6550FD5B1A19}">
      <dsp:nvSpPr>
        <dsp:cNvPr id="0" name=""/>
        <dsp:cNvSpPr/>
      </dsp:nvSpPr>
      <dsp:spPr>
        <a:xfrm>
          <a:off x="1440604" y="1958664"/>
          <a:ext cx="3032770" cy="3032770"/>
        </a:xfrm>
        <a:prstGeom prst="ellipse">
          <a:avLst/>
        </a:prstGeom>
        <a:solidFill>
          <a:schemeClr val="accent3">
            <a:alpha val="50000"/>
            <a:hueOff val="-8389470"/>
            <a:satOff val="-25119"/>
            <a:lumOff val="-31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altLang="zh-CN" sz="2800" kern="1200" smtClean="0"/>
            <a:t>2011-2020</a:t>
          </a:r>
          <a:r>
            <a:rPr lang="zh-CN" altLang="en-US" sz="2800" kern="1200" smtClean="0"/>
            <a:t>全球生物多样性保护战略计划</a:t>
          </a:r>
          <a:endParaRPr lang="zh-CN" altLang="en-US" sz="2800" kern="1200" dirty="0"/>
        </a:p>
      </dsp:txBody>
      <dsp:txXfrm>
        <a:off x="1726190" y="2742129"/>
        <a:ext cx="1819662" cy="1668023"/>
      </dsp:txXfrm>
    </dsp:sp>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8FBA377-ABA6-482A-B206-A5CFC9353FD6}">
      <dsp:nvSpPr>
        <dsp:cNvPr id="0" name=""/>
        <dsp:cNvSpPr/>
      </dsp:nvSpPr>
      <dsp:spPr>
        <a:xfrm>
          <a:off x="0" y="374898"/>
          <a:ext cx="8472518" cy="480952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7562" tIns="151294" rIns="657562" bIns="99568" numCol="1" spcCol="1270" anchor="t" anchorCtr="0">
          <a:noAutofit/>
        </a:bodyPr>
        <a:lstStyle/>
        <a:p>
          <a:pPr marL="114300" lvl="1" indent="-114300" algn="l" defTabSz="622300">
            <a:lnSpc>
              <a:spcPct val="150000"/>
            </a:lnSpc>
            <a:spcBef>
              <a:spcPct val="0"/>
            </a:spcBef>
            <a:spcAft>
              <a:spcPct val="15000"/>
            </a:spcAft>
            <a:buChar char="••"/>
          </a:pPr>
          <a:endParaRPr lang="zh-CN" altLang="en-US" sz="1400" kern="1200" dirty="0"/>
        </a:p>
        <a:p>
          <a:pPr marL="114300" lvl="1" indent="-114300" algn="l" defTabSz="622300">
            <a:lnSpc>
              <a:spcPct val="150000"/>
            </a:lnSpc>
            <a:spcBef>
              <a:spcPct val="0"/>
            </a:spcBef>
            <a:spcAft>
              <a:spcPct val="15000"/>
            </a:spcAft>
            <a:buChar char="••"/>
          </a:pPr>
          <a:r>
            <a:rPr lang="en-US" altLang="zh-CN" sz="1400" kern="1200" dirty="0" smtClean="0"/>
            <a:t>1987</a:t>
          </a:r>
          <a:r>
            <a:rPr lang="zh-CN" altLang="en-US" sz="1400" kern="1200" dirty="0" smtClean="0"/>
            <a:t>年，</a:t>
          </a:r>
          <a:r>
            <a:rPr lang="en-US" altLang="zh-CN" sz="1400" kern="1200" dirty="0" smtClean="0"/>
            <a:t>《</a:t>
          </a:r>
          <a:r>
            <a:rPr lang="zh-CN" altLang="en-US" sz="1400" kern="1200" dirty="0" smtClean="0"/>
            <a:t>中国自然保护纲要</a:t>
          </a:r>
          <a:r>
            <a:rPr lang="en-US" altLang="zh-CN" sz="1400" kern="1200" dirty="0" smtClean="0"/>
            <a:t>》</a:t>
          </a:r>
          <a:endParaRPr lang="zh-CN" altLang="en-US" sz="1400" kern="1200" dirty="0"/>
        </a:p>
        <a:p>
          <a:pPr marL="114300" lvl="1" indent="-114300" algn="l" defTabSz="622300">
            <a:lnSpc>
              <a:spcPct val="150000"/>
            </a:lnSpc>
            <a:spcBef>
              <a:spcPct val="0"/>
            </a:spcBef>
            <a:spcAft>
              <a:spcPct val="15000"/>
            </a:spcAft>
            <a:buChar char="••"/>
          </a:pPr>
          <a:r>
            <a:rPr lang="en-US" altLang="zh-CN" sz="1400" kern="1200" dirty="0" smtClean="0"/>
            <a:t>1992</a:t>
          </a:r>
          <a:r>
            <a:rPr lang="zh-CN" altLang="en-US" sz="1400" kern="1200" dirty="0" smtClean="0"/>
            <a:t>年，</a:t>
          </a:r>
          <a:r>
            <a:rPr lang="en-US" altLang="zh-CN" sz="1400" kern="1200" dirty="0" smtClean="0"/>
            <a:t>《</a:t>
          </a:r>
          <a:r>
            <a:rPr lang="zh-CN" altLang="en-US" sz="1400" kern="1200" dirty="0" smtClean="0"/>
            <a:t>中国生物多样性保护行动计划</a:t>
          </a:r>
          <a:r>
            <a:rPr lang="en-US" altLang="zh-CN" sz="1400" kern="1200" dirty="0" smtClean="0"/>
            <a:t>》</a:t>
          </a:r>
          <a:endParaRPr lang="zh-CN" altLang="en-US" sz="1400" kern="1200" dirty="0"/>
        </a:p>
        <a:p>
          <a:pPr marL="114300" lvl="1" indent="-114300" algn="l" defTabSz="622300">
            <a:lnSpc>
              <a:spcPct val="150000"/>
            </a:lnSpc>
            <a:spcBef>
              <a:spcPct val="0"/>
            </a:spcBef>
            <a:spcAft>
              <a:spcPct val="15000"/>
            </a:spcAft>
            <a:buChar char="••"/>
          </a:pPr>
          <a:r>
            <a:rPr lang="en-US" altLang="zh-CN" sz="1400" kern="1200" dirty="0" smtClean="0"/>
            <a:t>1996</a:t>
          </a:r>
          <a:r>
            <a:rPr lang="zh-CN" altLang="en-US" sz="1400" kern="1200" dirty="0" smtClean="0"/>
            <a:t>年，</a:t>
          </a:r>
          <a:r>
            <a:rPr lang="en-US" altLang="zh-CN" sz="1400" kern="1200" dirty="0" smtClean="0"/>
            <a:t>《</a:t>
          </a:r>
          <a:r>
            <a:rPr lang="zh-CN" altLang="en-US" sz="1400" kern="1200" dirty="0" smtClean="0"/>
            <a:t>中国自然保护区发展规划纲要（</a:t>
          </a:r>
          <a:r>
            <a:rPr lang="en-US" altLang="zh-CN" sz="1400" kern="1200" dirty="0" smtClean="0"/>
            <a:t>1996-2010</a:t>
          </a:r>
          <a:r>
            <a:rPr lang="zh-CN" altLang="en-US" sz="1400" kern="1200" dirty="0" smtClean="0"/>
            <a:t>）</a:t>
          </a:r>
          <a:r>
            <a:rPr lang="en-US" altLang="zh-CN" sz="1400" kern="1200" dirty="0" smtClean="0"/>
            <a:t>》</a:t>
          </a:r>
          <a:endParaRPr lang="zh-CN" altLang="en-US" sz="1400" kern="1200" dirty="0"/>
        </a:p>
        <a:p>
          <a:pPr marL="114300" lvl="1" indent="-114300" algn="l" defTabSz="622300">
            <a:lnSpc>
              <a:spcPct val="150000"/>
            </a:lnSpc>
            <a:spcBef>
              <a:spcPct val="0"/>
            </a:spcBef>
            <a:spcAft>
              <a:spcPct val="15000"/>
            </a:spcAft>
            <a:buChar char="••"/>
          </a:pPr>
          <a:r>
            <a:rPr lang="en-US" altLang="zh-CN" sz="1400" kern="1200" dirty="0" smtClean="0"/>
            <a:t>2002</a:t>
          </a:r>
          <a:r>
            <a:rPr lang="zh-CN" altLang="en-US" sz="1400" kern="1200" dirty="0" smtClean="0"/>
            <a:t>年，</a:t>
          </a:r>
          <a:r>
            <a:rPr lang="en-US" altLang="zh-CN" sz="1400" kern="1200" dirty="0" smtClean="0"/>
            <a:t>《</a:t>
          </a:r>
          <a:r>
            <a:rPr lang="zh-CN" altLang="en-US" sz="1400" kern="1200" dirty="0" smtClean="0"/>
            <a:t>全国生态环境建设规划</a:t>
          </a:r>
          <a:r>
            <a:rPr lang="en-US" altLang="zh-CN" sz="1400" kern="1200" dirty="0" smtClean="0"/>
            <a:t>》</a:t>
          </a:r>
          <a:endParaRPr lang="zh-CN" altLang="en-US" sz="1400" kern="1200" dirty="0"/>
        </a:p>
        <a:p>
          <a:pPr marL="114300" lvl="1" indent="-114300" algn="l" defTabSz="622300">
            <a:lnSpc>
              <a:spcPct val="150000"/>
            </a:lnSpc>
            <a:spcBef>
              <a:spcPct val="0"/>
            </a:spcBef>
            <a:spcAft>
              <a:spcPct val="15000"/>
            </a:spcAft>
            <a:buChar char="••"/>
          </a:pPr>
          <a:r>
            <a:rPr lang="en-US" altLang="zh-CN" sz="1400" kern="1200" dirty="0" smtClean="0"/>
            <a:t>2000</a:t>
          </a:r>
          <a:r>
            <a:rPr lang="zh-CN" altLang="en-US" sz="1400" kern="1200" dirty="0" smtClean="0"/>
            <a:t>年，</a:t>
          </a:r>
          <a:r>
            <a:rPr lang="en-US" altLang="zh-CN" sz="1400" kern="1200" dirty="0" smtClean="0"/>
            <a:t>《</a:t>
          </a:r>
          <a:r>
            <a:rPr lang="zh-CN" altLang="en-US" sz="1400" kern="1200" dirty="0" smtClean="0"/>
            <a:t>全国生态环境保护纲要</a:t>
          </a:r>
          <a:r>
            <a:rPr lang="en-US" altLang="zh-CN" sz="1400" kern="1200" dirty="0" smtClean="0"/>
            <a:t>》</a:t>
          </a:r>
          <a:endParaRPr lang="zh-CN" altLang="en-US" sz="1400" kern="1200" dirty="0"/>
        </a:p>
        <a:p>
          <a:pPr marL="114300" lvl="1" indent="-114300" algn="l" defTabSz="622300">
            <a:lnSpc>
              <a:spcPct val="150000"/>
            </a:lnSpc>
            <a:spcBef>
              <a:spcPct val="0"/>
            </a:spcBef>
            <a:spcAft>
              <a:spcPct val="15000"/>
            </a:spcAft>
            <a:buChar char="••"/>
          </a:pPr>
          <a:r>
            <a:rPr lang="en-US" altLang="zh-CN" sz="1400" kern="1200" dirty="0" smtClean="0"/>
            <a:t>2006</a:t>
          </a:r>
          <a:r>
            <a:rPr lang="zh-CN" altLang="en-US" sz="1400" kern="1200" dirty="0" smtClean="0"/>
            <a:t>年，</a:t>
          </a:r>
          <a:r>
            <a:rPr lang="en-US" altLang="zh-CN" sz="1400" kern="1200" dirty="0" smtClean="0"/>
            <a:t>《</a:t>
          </a:r>
          <a:r>
            <a:rPr lang="zh-CN" altLang="en-US" sz="1400" kern="1200" dirty="0" smtClean="0"/>
            <a:t>全国生物物种资源保护与利用规划纲要（</a:t>
          </a:r>
          <a:r>
            <a:rPr lang="en-US" altLang="zh-CN" sz="1400" kern="1200" dirty="0" smtClean="0"/>
            <a:t>2006-2020</a:t>
          </a:r>
          <a:r>
            <a:rPr lang="zh-CN" altLang="en-US" sz="1400" kern="1200" dirty="0" smtClean="0"/>
            <a:t>）</a:t>
          </a:r>
          <a:r>
            <a:rPr lang="en-US" altLang="zh-CN" sz="1400" kern="1200" dirty="0" smtClean="0"/>
            <a:t>》</a:t>
          </a:r>
          <a:endParaRPr lang="zh-CN" altLang="en-US" sz="1400" kern="1200" dirty="0"/>
        </a:p>
        <a:p>
          <a:pPr marL="114300" lvl="1" indent="-114300" algn="l" defTabSz="622300">
            <a:lnSpc>
              <a:spcPct val="150000"/>
            </a:lnSpc>
            <a:spcBef>
              <a:spcPct val="0"/>
            </a:spcBef>
            <a:spcAft>
              <a:spcPct val="15000"/>
            </a:spcAft>
            <a:buChar char="••"/>
          </a:pPr>
          <a:r>
            <a:rPr lang="en-US" altLang="zh-CN" sz="1400" kern="1200" dirty="0" smtClean="0"/>
            <a:t>2008</a:t>
          </a:r>
          <a:r>
            <a:rPr lang="zh-CN" altLang="en-US" sz="1400" kern="1200" dirty="0" smtClean="0"/>
            <a:t>年，</a:t>
          </a:r>
          <a:r>
            <a:rPr lang="en-US" altLang="zh-CN" sz="1400" kern="1200" dirty="0" smtClean="0"/>
            <a:t>《</a:t>
          </a:r>
          <a:r>
            <a:rPr lang="zh-CN" altLang="en-US" sz="1400" kern="1200" dirty="0" smtClean="0"/>
            <a:t>国家重点生态功能保护区规划纲要</a:t>
          </a:r>
          <a:r>
            <a:rPr lang="en-US" altLang="zh-CN" sz="1400" kern="1200" dirty="0" smtClean="0"/>
            <a:t>》</a:t>
          </a:r>
          <a:endParaRPr lang="zh-CN" altLang="en-US" sz="1400" kern="1200" dirty="0"/>
        </a:p>
        <a:p>
          <a:pPr marL="114300" lvl="1" indent="-114300" algn="l" defTabSz="622300">
            <a:lnSpc>
              <a:spcPct val="150000"/>
            </a:lnSpc>
            <a:spcBef>
              <a:spcPct val="0"/>
            </a:spcBef>
            <a:spcAft>
              <a:spcPct val="15000"/>
            </a:spcAft>
            <a:buChar char="••"/>
          </a:pPr>
          <a:r>
            <a:rPr lang="en-US" altLang="zh-CN" sz="1400" kern="1200" dirty="0" smtClean="0"/>
            <a:t>2010</a:t>
          </a:r>
          <a:r>
            <a:rPr lang="zh-CN" altLang="en-US" sz="1400" kern="1200" dirty="0" smtClean="0"/>
            <a:t>年，</a:t>
          </a:r>
          <a:r>
            <a:rPr lang="en-US" altLang="zh-CN" sz="1400" kern="1200" dirty="0" smtClean="0"/>
            <a:t>《</a:t>
          </a:r>
          <a:r>
            <a:rPr lang="zh-CN" altLang="en-US" sz="1400" kern="1200" dirty="0" smtClean="0"/>
            <a:t>中国生物多样性保护战略与行动计划（</a:t>
          </a:r>
          <a:r>
            <a:rPr lang="en-US" altLang="zh-CN" sz="1400" kern="1200" dirty="0" smtClean="0"/>
            <a:t>2011-2030</a:t>
          </a:r>
          <a:r>
            <a:rPr lang="zh-CN" altLang="en-US" sz="1400" kern="1200" dirty="0" smtClean="0"/>
            <a:t>）</a:t>
          </a:r>
          <a:r>
            <a:rPr lang="en-US" altLang="zh-CN" sz="1400" kern="1200" dirty="0" smtClean="0"/>
            <a:t>》</a:t>
          </a:r>
          <a:endParaRPr lang="zh-CN" altLang="en-US" sz="1400" kern="1200" dirty="0"/>
        </a:p>
        <a:p>
          <a:pPr marL="114300" lvl="1" indent="-114300" algn="l" defTabSz="622300">
            <a:lnSpc>
              <a:spcPct val="150000"/>
            </a:lnSpc>
            <a:spcBef>
              <a:spcPct val="0"/>
            </a:spcBef>
            <a:spcAft>
              <a:spcPct val="15000"/>
            </a:spcAft>
            <a:buChar char="••"/>
          </a:pPr>
          <a:r>
            <a:rPr lang="en-US" altLang="zh-CN" sz="1400" kern="1200" dirty="0" smtClean="0"/>
            <a:t>2010</a:t>
          </a:r>
          <a:r>
            <a:rPr lang="zh-CN" altLang="en-US" sz="1400" kern="1200" dirty="0" smtClean="0"/>
            <a:t>年，</a:t>
          </a:r>
          <a:r>
            <a:rPr lang="en-US" altLang="zh-CN" sz="1400" kern="1200" dirty="0" smtClean="0"/>
            <a:t>《</a:t>
          </a:r>
          <a:r>
            <a:rPr lang="zh-CN" altLang="en-US" sz="1400" kern="1200" dirty="0" smtClean="0"/>
            <a:t>全国主体功能区规划</a:t>
          </a:r>
          <a:r>
            <a:rPr lang="en-US" altLang="zh-CN" sz="1400" kern="1200" dirty="0" smtClean="0"/>
            <a:t>》</a:t>
          </a:r>
          <a:endParaRPr lang="zh-CN" altLang="en-US" sz="1400" kern="1200" dirty="0"/>
        </a:p>
        <a:p>
          <a:pPr marL="114300" lvl="1" indent="-114300" algn="l" defTabSz="622300">
            <a:lnSpc>
              <a:spcPct val="150000"/>
            </a:lnSpc>
            <a:spcBef>
              <a:spcPct val="0"/>
            </a:spcBef>
            <a:spcAft>
              <a:spcPct val="15000"/>
            </a:spcAft>
            <a:buChar char="••"/>
          </a:pPr>
          <a:r>
            <a:rPr lang="en-US" altLang="zh-CN" sz="1400" kern="1200" dirty="0" smtClean="0"/>
            <a:t>2011</a:t>
          </a:r>
          <a:r>
            <a:rPr lang="zh-CN" altLang="en-US" sz="1400" kern="1200" dirty="0" smtClean="0"/>
            <a:t>年，</a:t>
          </a:r>
          <a:r>
            <a:rPr lang="en-US" altLang="zh-CN" sz="1400" kern="1200" dirty="0" smtClean="0"/>
            <a:t>《</a:t>
          </a:r>
          <a:r>
            <a:rPr lang="zh-CN" altLang="en-US" sz="1400" kern="1200" dirty="0" smtClean="0"/>
            <a:t>国家环境保护“十二五”规划</a:t>
          </a:r>
          <a:r>
            <a:rPr lang="en-US" altLang="zh-CN" sz="1400" kern="1200" dirty="0" smtClean="0"/>
            <a:t>》</a:t>
          </a:r>
          <a:endParaRPr lang="zh-CN" altLang="en-US" sz="1400" kern="1200" dirty="0"/>
        </a:p>
        <a:p>
          <a:pPr marL="114300" lvl="1" indent="-114300" algn="l" defTabSz="622300">
            <a:lnSpc>
              <a:spcPct val="150000"/>
            </a:lnSpc>
            <a:spcBef>
              <a:spcPct val="0"/>
            </a:spcBef>
            <a:spcAft>
              <a:spcPct val="15000"/>
            </a:spcAft>
            <a:buChar char="••"/>
          </a:pPr>
          <a:r>
            <a:rPr lang="en-US" altLang="zh-CN" sz="1400" kern="1200" dirty="0" smtClean="0"/>
            <a:t>2011</a:t>
          </a:r>
          <a:r>
            <a:rPr lang="zh-CN" altLang="en-US" sz="1400" kern="1200" dirty="0" smtClean="0"/>
            <a:t>年，</a:t>
          </a:r>
          <a:r>
            <a:rPr lang="en-US" altLang="zh-CN" sz="1400" kern="1200" dirty="0" smtClean="0"/>
            <a:t>《</a:t>
          </a:r>
          <a:r>
            <a:rPr lang="zh-CN" altLang="en-US" sz="1400" kern="1200" dirty="0" smtClean="0"/>
            <a:t>全国生态保护与建设规划（</a:t>
          </a:r>
          <a:r>
            <a:rPr lang="en-US" altLang="zh-CN" sz="1400" kern="1200" dirty="0" smtClean="0"/>
            <a:t>2011-2020</a:t>
          </a:r>
          <a:r>
            <a:rPr lang="zh-CN" altLang="en-US" sz="1400" kern="1200" dirty="0" smtClean="0"/>
            <a:t>）</a:t>
          </a:r>
          <a:r>
            <a:rPr lang="en-US" altLang="zh-CN" sz="1400" kern="1200" dirty="0" smtClean="0"/>
            <a:t>》</a:t>
          </a:r>
          <a:endParaRPr lang="zh-CN" altLang="en-US" sz="1400" kern="1200" dirty="0"/>
        </a:p>
        <a:p>
          <a:pPr marL="114300" lvl="1" indent="-114300" algn="l" defTabSz="622300">
            <a:lnSpc>
              <a:spcPct val="150000"/>
            </a:lnSpc>
            <a:spcBef>
              <a:spcPct val="0"/>
            </a:spcBef>
            <a:spcAft>
              <a:spcPct val="15000"/>
            </a:spcAft>
            <a:buChar char="••"/>
          </a:pPr>
          <a:r>
            <a:rPr lang="zh-CN" altLang="en-US" sz="1400" kern="1200" dirty="0" smtClean="0"/>
            <a:t>自然保护区、湿地、水生生物、畜禽遗传资源保护领域的多项专项规划</a:t>
          </a:r>
          <a:endParaRPr lang="zh-CN" altLang="en-US" sz="1400" kern="1200" dirty="0"/>
        </a:p>
        <a:p>
          <a:pPr marL="114300" lvl="1" indent="-114300" algn="l" defTabSz="622300">
            <a:lnSpc>
              <a:spcPct val="150000"/>
            </a:lnSpc>
            <a:spcBef>
              <a:spcPct val="0"/>
            </a:spcBef>
            <a:spcAft>
              <a:spcPct val="15000"/>
            </a:spcAft>
            <a:buChar char="••"/>
          </a:pPr>
          <a:endParaRPr lang="zh-CN" altLang="en-US" sz="1400" kern="1200" dirty="0"/>
        </a:p>
      </dsp:txBody>
      <dsp:txXfrm>
        <a:off x="0" y="374898"/>
        <a:ext cx="8472518" cy="4809528"/>
      </dsp:txXfrm>
    </dsp:sp>
    <dsp:sp modelId="{FF64A5E5-3342-4DF6-BFB3-9BCA53360A1E}">
      <dsp:nvSpPr>
        <dsp:cNvPr id="0" name=""/>
        <dsp:cNvSpPr/>
      </dsp:nvSpPr>
      <dsp:spPr>
        <a:xfrm>
          <a:off x="44056" y="0"/>
          <a:ext cx="5924970" cy="6755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169" tIns="0" rIns="224169" bIns="0" numCol="1" spcCol="1270" anchor="ctr" anchorCtr="0">
          <a:noAutofit/>
        </a:bodyPr>
        <a:lstStyle/>
        <a:p>
          <a:pPr lvl="0" algn="l" defTabSz="1066800" rtl="0">
            <a:lnSpc>
              <a:spcPct val="90000"/>
            </a:lnSpc>
            <a:spcBef>
              <a:spcPct val="0"/>
            </a:spcBef>
            <a:spcAft>
              <a:spcPct val="35000"/>
            </a:spcAft>
          </a:pPr>
          <a:r>
            <a:rPr lang="zh-CN" altLang="en-US" sz="2400" b="1" kern="1200" dirty="0" smtClean="0"/>
            <a:t>实施</a:t>
          </a:r>
          <a:r>
            <a:rPr lang="zh-CN" sz="2400" b="1" kern="1200" dirty="0" smtClean="0"/>
            <a:t>生物多样性保护</a:t>
          </a:r>
          <a:r>
            <a:rPr lang="zh-CN" altLang="en-US" sz="2400" b="1" kern="1200" dirty="0" smtClean="0"/>
            <a:t>行动和计划</a:t>
          </a:r>
          <a:endParaRPr lang="en-US" sz="2400" b="1" kern="1200" dirty="0"/>
        </a:p>
      </dsp:txBody>
      <dsp:txXfrm>
        <a:off x="44056" y="0"/>
        <a:ext cx="5924970" cy="675579"/>
      </dsp:txXfrm>
    </dsp:sp>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346005C-2B31-4E90-B147-8B63944B2A7C}">
      <dsp:nvSpPr>
        <dsp:cNvPr id="0" name=""/>
        <dsp:cNvSpPr/>
      </dsp:nvSpPr>
      <dsp:spPr>
        <a:xfrm>
          <a:off x="0" y="364355"/>
          <a:ext cx="6858048" cy="362193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2261" tIns="149295" rIns="532261" bIns="156464" numCol="1" spcCol="1270" anchor="t" anchorCtr="0">
          <a:noAutofit/>
        </a:bodyPr>
        <a:lstStyle/>
        <a:p>
          <a:pPr marL="228600" lvl="1" indent="-228600" algn="l" defTabSz="977900">
            <a:lnSpc>
              <a:spcPct val="150000"/>
            </a:lnSpc>
            <a:spcBef>
              <a:spcPct val="0"/>
            </a:spcBef>
            <a:spcAft>
              <a:spcPct val="15000"/>
            </a:spcAft>
            <a:buChar char="••"/>
          </a:pPr>
          <a:r>
            <a:rPr lang="zh-CN" altLang="en-US" sz="2200" kern="1200" dirty="0" smtClean="0"/>
            <a:t>开展生物多样性本底调查</a:t>
          </a:r>
          <a:endParaRPr lang="zh-CN" altLang="en-US" sz="2200" kern="1200" dirty="0"/>
        </a:p>
        <a:p>
          <a:pPr marL="228600" lvl="1" indent="-228600" algn="l" defTabSz="977900">
            <a:lnSpc>
              <a:spcPct val="150000"/>
            </a:lnSpc>
            <a:spcBef>
              <a:spcPct val="0"/>
            </a:spcBef>
            <a:spcAft>
              <a:spcPct val="15000"/>
            </a:spcAft>
            <a:buChar char="••"/>
          </a:pPr>
          <a:r>
            <a:rPr lang="zh-CN" altLang="en-US" sz="2200" kern="1200" dirty="0" smtClean="0"/>
            <a:t>编制</a:t>
          </a:r>
          <a:r>
            <a:rPr lang="en-US" altLang="zh-CN" sz="2200" kern="1200" dirty="0" smtClean="0"/>
            <a:t>《</a:t>
          </a:r>
          <a:r>
            <a:rPr lang="zh-CN" altLang="en-US" sz="2200" kern="1200" dirty="0" smtClean="0"/>
            <a:t>中国植物志</a:t>
          </a:r>
          <a:r>
            <a:rPr lang="en-US" altLang="zh-CN" sz="2200" kern="1200" dirty="0" smtClean="0"/>
            <a:t>》</a:t>
          </a:r>
          <a:r>
            <a:rPr lang="zh-CN" altLang="en-US" sz="2200" kern="1200" dirty="0" smtClean="0"/>
            <a:t>、</a:t>
          </a:r>
          <a:r>
            <a:rPr lang="en-US" altLang="zh-CN" sz="2200" kern="1200" dirty="0" smtClean="0"/>
            <a:t>《</a:t>
          </a:r>
          <a:r>
            <a:rPr lang="zh-CN" altLang="en-US" sz="2200" kern="1200" dirty="0" smtClean="0"/>
            <a:t>中国动物志</a:t>
          </a:r>
          <a:r>
            <a:rPr lang="en-US" altLang="zh-CN" sz="2200" kern="1200" dirty="0" smtClean="0"/>
            <a:t>》</a:t>
          </a:r>
          <a:r>
            <a:rPr lang="zh-CN" altLang="en-US" sz="2200" kern="1200" dirty="0" smtClean="0"/>
            <a:t>、</a:t>
          </a:r>
          <a:r>
            <a:rPr lang="en-US" altLang="zh-CN" sz="2200" kern="1200" dirty="0" smtClean="0"/>
            <a:t>《</a:t>
          </a:r>
          <a:r>
            <a:rPr lang="zh-CN" altLang="en-US" sz="2200" kern="1200" dirty="0" smtClean="0"/>
            <a:t>中国孢子植物志</a:t>
          </a:r>
          <a:r>
            <a:rPr lang="en-US" altLang="zh-CN" sz="2200" kern="1200" dirty="0" smtClean="0"/>
            <a:t>》</a:t>
          </a:r>
          <a:r>
            <a:rPr lang="zh-CN" altLang="en-US" sz="2200" kern="1200" dirty="0" smtClean="0"/>
            <a:t>、</a:t>
          </a:r>
          <a:r>
            <a:rPr lang="en-US" altLang="zh-CN" sz="2200" kern="1200" dirty="0" smtClean="0"/>
            <a:t>《</a:t>
          </a:r>
          <a:r>
            <a:rPr lang="zh-CN" altLang="en-US" sz="2200" kern="1200" dirty="0" smtClean="0"/>
            <a:t>中国濒危动物红皮书</a:t>
          </a:r>
          <a:r>
            <a:rPr lang="en-US" altLang="zh-CN" sz="2200" kern="1200" dirty="0" smtClean="0"/>
            <a:t>》</a:t>
          </a:r>
          <a:endParaRPr lang="zh-CN" altLang="en-US" sz="2200" kern="1200" dirty="0"/>
        </a:p>
        <a:p>
          <a:pPr marL="228600" lvl="1" indent="-228600" algn="l" defTabSz="977900">
            <a:lnSpc>
              <a:spcPct val="150000"/>
            </a:lnSpc>
            <a:spcBef>
              <a:spcPct val="0"/>
            </a:spcBef>
            <a:spcAft>
              <a:spcPct val="15000"/>
            </a:spcAft>
            <a:buChar char="••"/>
          </a:pPr>
          <a:r>
            <a:rPr lang="zh-CN" altLang="en-US" sz="2200" kern="1200" dirty="0" smtClean="0"/>
            <a:t>开展生物多样性科研项目</a:t>
          </a:r>
          <a:endParaRPr lang="zh-CN" altLang="en-US" sz="2200" kern="1200" dirty="0"/>
        </a:p>
        <a:p>
          <a:pPr marL="228600" lvl="1" indent="-228600" algn="l" defTabSz="977900">
            <a:lnSpc>
              <a:spcPct val="150000"/>
            </a:lnSpc>
            <a:spcBef>
              <a:spcPct val="0"/>
            </a:spcBef>
            <a:spcAft>
              <a:spcPct val="15000"/>
            </a:spcAft>
            <a:buChar char="••"/>
          </a:pPr>
          <a:r>
            <a:rPr lang="zh-CN" altLang="en-US" sz="2200" kern="1200" dirty="0" smtClean="0"/>
            <a:t>建立生物多样性监测网络</a:t>
          </a:r>
          <a:endParaRPr lang="zh-CN" altLang="en-US" sz="2200" kern="1200" dirty="0"/>
        </a:p>
      </dsp:txBody>
      <dsp:txXfrm>
        <a:off x="0" y="364355"/>
        <a:ext cx="6858048" cy="3621937"/>
      </dsp:txXfrm>
    </dsp:sp>
    <dsp:sp modelId="{F65B0FBC-CE02-4A56-9AA6-CAC916638C31}">
      <dsp:nvSpPr>
        <dsp:cNvPr id="0" name=""/>
        <dsp:cNvSpPr/>
      </dsp:nvSpPr>
      <dsp:spPr>
        <a:xfrm>
          <a:off x="62919" y="48102"/>
          <a:ext cx="4795945" cy="5794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1453" tIns="0" rIns="181453" bIns="0" numCol="1" spcCol="1270" anchor="ctr" anchorCtr="0">
          <a:noAutofit/>
        </a:bodyPr>
        <a:lstStyle/>
        <a:p>
          <a:pPr lvl="0" algn="l" defTabSz="889000">
            <a:lnSpc>
              <a:spcPct val="90000"/>
            </a:lnSpc>
            <a:spcBef>
              <a:spcPct val="0"/>
            </a:spcBef>
            <a:spcAft>
              <a:spcPct val="35000"/>
            </a:spcAft>
          </a:pPr>
          <a:r>
            <a:rPr lang="zh-CN" altLang="en-US" sz="2000" kern="1200" dirty="0" smtClean="0"/>
            <a:t>开展生物多样性基础调查、科研和监测</a:t>
          </a:r>
          <a:endParaRPr lang="zh-CN" altLang="en-US" sz="2000" kern="1200" dirty="0"/>
        </a:p>
      </dsp:txBody>
      <dsp:txXfrm>
        <a:off x="62919" y="48102"/>
        <a:ext cx="4795945" cy="579455"/>
      </dsp:txXfrm>
    </dsp:sp>
  </dsp:spTree>
</dsp:drawing>
</file>

<file path=ppt/diagrams/drawing2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5E4519E-9D94-4998-9923-B70F3568B6BA}">
      <dsp:nvSpPr>
        <dsp:cNvPr id="0" name=""/>
        <dsp:cNvSpPr/>
      </dsp:nvSpPr>
      <dsp:spPr>
        <a:xfrm rot="3681718">
          <a:off x="1369959" y="2862116"/>
          <a:ext cx="757495" cy="52382"/>
        </a:xfrm>
        <a:custGeom>
          <a:avLst/>
          <a:gdLst/>
          <a:ahLst/>
          <a:cxnLst/>
          <a:rect l="0" t="0" r="0" b="0"/>
          <a:pathLst>
            <a:path>
              <a:moveTo>
                <a:pt x="0" y="26191"/>
              </a:moveTo>
              <a:lnTo>
                <a:pt x="757495" y="26191"/>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5CE5C12-624F-496C-9733-0588E0D26016}">
      <dsp:nvSpPr>
        <dsp:cNvPr id="0" name=""/>
        <dsp:cNvSpPr/>
      </dsp:nvSpPr>
      <dsp:spPr>
        <a:xfrm rot="1311928">
          <a:off x="1785491" y="2316986"/>
          <a:ext cx="542068" cy="52382"/>
        </a:xfrm>
        <a:custGeom>
          <a:avLst/>
          <a:gdLst/>
          <a:ahLst/>
          <a:cxnLst/>
          <a:rect l="0" t="0" r="0" b="0"/>
          <a:pathLst>
            <a:path>
              <a:moveTo>
                <a:pt x="0" y="26191"/>
              </a:moveTo>
              <a:lnTo>
                <a:pt x="542068" y="26191"/>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2C2682D-D378-4474-9C7A-9C42F17335DF}">
      <dsp:nvSpPr>
        <dsp:cNvPr id="0" name=""/>
        <dsp:cNvSpPr/>
      </dsp:nvSpPr>
      <dsp:spPr>
        <a:xfrm rot="20288072">
          <a:off x="1785491" y="1694630"/>
          <a:ext cx="542068" cy="52382"/>
        </a:xfrm>
        <a:custGeom>
          <a:avLst/>
          <a:gdLst/>
          <a:ahLst/>
          <a:cxnLst/>
          <a:rect l="0" t="0" r="0" b="0"/>
          <a:pathLst>
            <a:path>
              <a:moveTo>
                <a:pt x="0" y="26191"/>
              </a:moveTo>
              <a:lnTo>
                <a:pt x="542068" y="26191"/>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F0D1641-82BF-4B0D-8FB5-BA72449BC517}">
      <dsp:nvSpPr>
        <dsp:cNvPr id="0" name=""/>
        <dsp:cNvSpPr/>
      </dsp:nvSpPr>
      <dsp:spPr>
        <a:xfrm rot="17918282">
          <a:off x="1369959" y="1149500"/>
          <a:ext cx="757495" cy="52382"/>
        </a:xfrm>
        <a:custGeom>
          <a:avLst/>
          <a:gdLst/>
          <a:ahLst/>
          <a:cxnLst/>
          <a:rect l="0" t="0" r="0" b="0"/>
          <a:pathLst>
            <a:path>
              <a:moveTo>
                <a:pt x="0" y="26191"/>
              </a:moveTo>
              <a:lnTo>
                <a:pt x="757495" y="26191"/>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F2C2CD0-19A9-49FA-9E81-69E66FD3B197}">
      <dsp:nvSpPr>
        <dsp:cNvPr id="0" name=""/>
        <dsp:cNvSpPr/>
      </dsp:nvSpPr>
      <dsp:spPr>
        <a:xfrm>
          <a:off x="532675" y="1283579"/>
          <a:ext cx="1496840" cy="1496840"/>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4E200EB-4528-4142-9742-E0A5242B6A3A}">
      <dsp:nvSpPr>
        <dsp:cNvPr id="0" name=""/>
        <dsp:cNvSpPr/>
      </dsp:nvSpPr>
      <dsp:spPr>
        <a:xfrm>
          <a:off x="1696398" y="109"/>
          <a:ext cx="898104" cy="898104"/>
        </a:xfrm>
        <a:prstGeom prst="ellipse">
          <a:avLst/>
        </a:prstGeom>
        <a:gradFill rotWithShape="0">
          <a:gsLst>
            <a:gs pos="0">
              <a:schemeClr val="accent5">
                <a:hueOff val="-752718"/>
                <a:satOff val="3908"/>
                <a:lumOff val="2843"/>
                <a:alphaOff val="0"/>
                <a:shade val="51000"/>
                <a:satMod val="130000"/>
              </a:schemeClr>
            </a:gs>
            <a:gs pos="80000">
              <a:schemeClr val="accent5">
                <a:hueOff val="-752718"/>
                <a:satOff val="3908"/>
                <a:lumOff val="2843"/>
                <a:alphaOff val="0"/>
                <a:shade val="93000"/>
                <a:satMod val="130000"/>
              </a:schemeClr>
            </a:gs>
            <a:gs pos="100000">
              <a:schemeClr val="accent5">
                <a:hueOff val="-752718"/>
                <a:satOff val="3908"/>
                <a:lumOff val="284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kern="1200" dirty="0" smtClean="0"/>
            <a:t>禁止开发区</a:t>
          </a:r>
          <a:endParaRPr lang="zh-CN" altLang="en-US" sz="1600" kern="1200" dirty="0"/>
        </a:p>
      </dsp:txBody>
      <dsp:txXfrm>
        <a:off x="1696398" y="109"/>
        <a:ext cx="898104" cy="898104"/>
      </dsp:txXfrm>
    </dsp:sp>
    <dsp:sp modelId="{F7214C70-84B2-463B-B5C3-E716497E05DA}">
      <dsp:nvSpPr>
        <dsp:cNvPr id="0" name=""/>
        <dsp:cNvSpPr/>
      </dsp:nvSpPr>
      <dsp:spPr>
        <a:xfrm>
          <a:off x="2275758" y="1003588"/>
          <a:ext cx="898104" cy="898104"/>
        </a:xfrm>
        <a:prstGeom prst="ellipse">
          <a:avLst/>
        </a:prstGeom>
        <a:gradFill rotWithShape="0">
          <a:gsLst>
            <a:gs pos="0">
              <a:schemeClr val="accent5">
                <a:hueOff val="-1505437"/>
                <a:satOff val="7815"/>
                <a:lumOff val="5686"/>
                <a:alphaOff val="0"/>
                <a:shade val="51000"/>
                <a:satMod val="130000"/>
              </a:schemeClr>
            </a:gs>
            <a:gs pos="80000">
              <a:schemeClr val="accent5">
                <a:hueOff val="-1505437"/>
                <a:satOff val="7815"/>
                <a:lumOff val="5686"/>
                <a:alphaOff val="0"/>
                <a:shade val="93000"/>
                <a:satMod val="130000"/>
              </a:schemeClr>
            </a:gs>
            <a:gs pos="100000">
              <a:schemeClr val="accent5">
                <a:hueOff val="-1505437"/>
                <a:satOff val="7815"/>
                <a:lumOff val="5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kern="1200" dirty="0" smtClean="0"/>
            <a:t>限制开发区</a:t>
          </a:r>
          <a:endParaRPr lang="zh-CN" altLang="en-US" sz="1600" kern="1200" dirty="0"/>
        </a:p>
      </dsp:txBody>
      <dsp:txXfrm>
        <a:off x="2275758" y="1003588"/>
        <a:ext cx="898104" cy="898104"/>
      </dsp:txXfrm>
    </dsp:sp>
    <dsp:sp modelId="{21A749B3-D67F-471B-9ACE-7C22B851A9A8}">
      <dsp:nvSpPr>
        <dsp:cNvPr id="0" name=""/>
        <dsp:cNvSpPr/>
      </dsp:nvSpPr>
      <dsp:spPr>
        <a:xfrm>
          <a:off x="2275758" y="2162307"/>
          <a:ext cx="898104" cy="898104"/>
        </a:xfrm>
        <a:prstGeom prst="ellipse">
          <a:avLst/>
        </a:prstGeom>
        <a:gradFill rotWithShape="0">
          <a:gsLst>
            <a:gs pos="0">
              <a:schemeClr val="accent5">
                <a:hueOff val="-2258156"/>
                <a:satOff val="11723"/>
                <a:lumOff val="8529"/>
                <a:alphaOff val="0"/>
                <a:shade val="51000"/>
                <a:satMod val="130000"/>
              </a:schemeClr>
            </a:gs>
            <a:gs pos="80000">
              <a:schemeClr val="accent5">
                <a:hueOff val="-2258156"/>
                <a:satOff val="11723"/>
                <a:lumOff val="8529"/>
                <a:alphaOff val="0"/>
                <a:shade val="93000"/>
                <a:satMod val="130000"/>
              </a:schemeClr>
            </a:gs>
            <a:gs pos="100000">
              <a:schemeClr val="accent5">
                <a:hueOff val="-2258156"/>
                <a:satOff val="11723"/>
                <a:lumOff val="852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kern="1200" dirty="0" smtClean="0"/>
            <a:t>优化开发区</a:t>
          </a:r>
          <a:endParaRPr lang="zh-CN" altLang="en-US" sz="1600" kern="1200" dirty="0"/>
        </a:p>
      </dsp:txBody>
      <dsp:txXfrm>
        <a:off x="2275758" y="2162307"/>
        <a:ext cx="898104" cy="898104"/>
      </dsp:txXfrm>
    </dsp:sp>
    <dsp:sp modelId="{03D5A144-0296-49F6-AC00-3E835AA88E05}">
      <dsp:nvSpPr>
        <dsp:cNvPr id="0" name=""/>
        <dsp:cNvSpPr/>
      </dsp:nvSpPr>
      <dsp:spPr>
        <a:xfrm>
          <a:off x="1696398" y="3165786"/>
          <a:ext cx="898104" cy="898104"/>
        </a:xfrm>
        <a:prstGeom prst="ellipse">
          <a:avLst/>
        </a:prstGeom>
        <a:gradFill rotWithShape="0">
          <a:gsLst>
            <a:gs pos="0">
              <a:schemeClr val="accent5">
                <a:hueOff val="-3010874"/>
                <a:satOff val="15631"/>
                <a:lumOff val="11372"/>
                <a:alphaOff val="0"/>
                <a:shade val="51000"/>
                <a:satMod val="130000"/>
              </a:schemeClr>
            </a:gs>
            <a:gs pos="80000">
              <a:schemeClr val="accent5">
                <a:hueOff val="-3010874"/>
                <a:satOff val="15631"/>
                <a:lumOff val="11372"/>
                <a:alphaOff val="0"/>
                <a:shade val="93000"/>
                <a:satMod val="130000"/>
              </a:schemeClr>
            </a:gs>
            <a:gs pos="100000">
              <a:schemeClr val="accent5">
                <a:hueOff val="-3010874"/>
                <a:satOff val="15631"/>
                <a:lumOff val="1137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kern="1200" dirty="0" smtClean="0"/>
            <a:t>重点开发区</a:t>
          </a:r>
          <a:endParaRPr lang="zh-CN" altLang="en-US" sz="1600" kern="1200" dirty="0"/>
        </a:p>
      </dsp:txBody>
      <dsp:txXfrm>
        <a:off x="1696398" y="3165786"/>
        <a:ext cx="898104" cy="898104"/>
      </dsp:txXfrm>
    </dsp:sp>
  </dsp:spTree>
</dsp:drawing>
</file>

<file path=ppt/diagrams/drawing2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06021B8-5255-40BF-9823-3656CCEE5AB0}">
      <dsp:nvSpPr>
        <dsp:cNvPr id="0" name=""/>
        <dsp:cNvSpPr/>
      </dsp:nvSpPr>
      <dsp:spPr>
        <a:xfrm>
          <a:off x="2569389" y="465446"/>
          <a:ext cx="3502838" cy="3035018"/>
        </a:xfrm>
        <a:prstGeom prst="blockArc">
          <a:avLst>
            <a:gd name="adj1" fmla="val 5716905"/>
            <a:gd name="adj2" fmla="val 15677731"/>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DCD1CC-5260-4EB8-9A49-BF27FF9F5D30}">
      <dsp:nvSpPr>
        <dsp:cNvPr id="0" name=""/>
        <dsp:cNvSpPr/>
      </dsp:nvSpPr>
      <dsp:spPr>
        <a:xfrm>
          <a:off x="2266490" y="455405"/>
          <a:ext cx="3377114" cy="3076957"/>
        </a:xfrm>
        <a:prstGeom prst="blockArc">
          <a:avLst>
            <a:gd name="adj1" fmla="val 16516905"/>
            <a:gd name="adj2" fmla="val 4877731"/>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1B28632-98F2-40C1-87F1-B9CF2B1D4817}">
      <dsp:nvSpPr>
        <dsp:cNvPr id="0" name=""/>
        <dsp:cNvSpPr/>
      </dsp:nvSpPr>
      <dsp:spPr>
        <a:xfrm>
          <a:off x="3384835" y="1291717"/>
          <a:ext cx="1417094" cy="1417094"/>
        </a:xfrm>
        <a:prstGeom prst="ellipse">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zh-CN" altLang="en-US" sz="3100" kern="1200" dirty="0" smtClean="0"/>
            <a:t>基本原则</a:t>
          </a:r>
          <a:endParaRPr lang="zh-CN" altLang="en-US" sz="3100" kern="1200" dirty="0"/>
        </a:p>
      </dsp:txBody>
      <dsp:txXfrm>
        <a:off x="3384835" y="1291717"/>
        <a:ext cx="1417094" cy="1417094"/>
      </dsp:txXfrm>
    </dsp:sp>
    <dsp:sp modelId="{F24F2C2F-9E36-460C-A8B8-CBF59B242F32}">
      <dsp:nvSpPr>
        <dsp:cNvPr id="0" name=""/>
        <dsp:cNvSpPr/>
      </dsp:nvSpPr>
      <dsp:spPr>
        <a:xfrm>
          <a:off x="3597400" y="1513"/>
          <a:ext cx="991965" cy="991965"/>
        </a:xfrm>
        <a:prstGeom prst="ellipse">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zh-CN" altLang="en-US" sz="2100" kern="1200" dirty="0" smtClean="0"/>
            <a:t>保护优先</a:t>
          </a:r>
          <a:endParaRPr lang="zh-CN" altLang="en-US" sz="2100" kern="1200" dirty="0"/>
        </a:p>
      </dsp:txBody>
      <dsp:txXfrm>
        <a:off x="3597400" y="1513"/>
        <a:ext cx="991965" cy="991965"/>
      </dsp:txXfrm>
    </dsp:sp>
    <dsp:sp modelId="{A9505174-6354-44CB-B25B-D8693D2E6DE3}">
      <dsp:nvSpPr>
        <dsp:cNvPr id="0" name=""/>
        <dsp:cNvSpPr/>
      </dsp:nvSpPr>
      <dsp:spPr>
        <a:xfrm>
          <a:off x="3686491" y="2983360"/>
          <a:ext cx="991965" cy="991965"/>
        </a:xfrm>
        <a:prstGeom prst="ellipse">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zh-CN" altLang="en-US" sz="2100" kern="1200" dirty="0" smtClean="0"/>
            <a:t>公众参与</a:t>
          </a:r>
          <a:endParaRPr lang="zh-CN" altLang="en-US" sz="2100" kern="1200" dirty="0"/>
        </a:p>
      </dsp:txBody>
      <dsp:txXfrm>
        <a:off x="3686491" y="2983360"/>
        <a:ext cx="991965" cy="991965"/>
      </dsp:txXfrm>
    </dsp:sp>
  </dsp:spTree>
</dsp:drawing>
</file>

<file path=ppt/diagrams/drawing2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ED01B4E-BB5B-4526-914A-625DDD6F6372}">
      <dsp:nvSpPr>
        <dsp:cNvPr id="0" name=""/>
        <dsp:cNvSpPr/>
      </dsp:nvSpPr>
      <dsp:spPr>
        <a:xfrm rot="5400000">
          <a:off x="5012703" y="-1901980"/>
          <a:ext cx="1166849" cy="5266944"/>
        </a:xfrm>
        <a:prstGeom prst="round2SameRect">
          <a:avLst/>
        </a:prstGeom>
        <a:solidFill>
          <a:srgbClr val="92D050">
            <a:alpha val="90000"/>
          </a:srgbClr>
        </a:solidFill>
        <a:ln w="25400" cap="flat" cmpd="sng" algn="ctr">
          <a:solidFill>
            <a:srgbClr val="00206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zh-CN" sz="2600" b="1" kern="1200" dirty="0" smtClean="0"/>
            <a:t>到</a:t>
          </a:r>
          <a:r>
            <a:rPr lang="en-US" sz="2600" b="1" kern="1200" dirty="0" smtClean="0"/>
            <a:t>2015</a:t>
          </a:r>
          <a:r>
            <a:rPr lang="zh-CN" sz="2600" b="1" kern="1200" dirty="0" smtClean="0"/>
            <a:t>年，力争使重点区域生物多样性下降的趋势得到有效遏制</a:t>
          </a:r>
          <a:endParaRPr lang="zh-CN" altLang="en-US" sz="2600" kern="1200" dirty="0"/>
        </a:p>
      </dsp:txBody>
      <dsp:txXfrm rot="5400000">
        <a:off x="5012703" y="-1901980"/>
        <a:ext cx="1166849" cy="5266944"/>
      </dsp:txXfrm>
    </dsp:sp>
    <dsp:sp modelId="{4C745775-4B8C-4AE2-902D-DB0FF2F3184A}">
      <dsp:nvSpPr>
        <dsp:cNvPr id="0" name=""/>
        <dsp:cNvSpPr/>
      </dsp:nvSpPr>
      <dsp:spPr>
        <a:xfrm>
          <a:off x="0" y="2209"/>
          <a:ext cx="2962656" cy="1458562"/>
        </a:xfrm>
        <a:prstGeom prst="roundRect">
          <a:avLst/>
        </a:prstGeom>
        <a:solidFill>
          <a:srgbClr val="00B050"/>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zh-CN" sz="4800" kern="1200" dirty="0" smtClean="0"/>
            <a:t>近期目标</a:t>
          </a:r>
          <a:endParaRPr lang="zh-CN" altLang="en-US" sz="4800" kern="1200" dirty="0"/>
        </a:p>
      </dsp:txBody>
      <dsp:txXfrm>
        <a:off x="0" y="2209"/>
        <a:ext cx="2962656" cy="1458562"/>
      </dsp:txXfrm>
    </dsp:sp>
    <dsp:sp modelId="{C5977A7D-48C5-4EBA-A8D4-2D09C6784414}">
      <dsp:nvSpPr>
        <dsp:cNvPr id="0" name=""/>
        <dsp:cNvSpPr/>
      </dsp:nvSpPr>
      <dsp:spPr>
        <a:xfrm rot="5400000">
          <a:off x="5012703" y="-370490"/>
          <a:ext cx="1166849" cy="5266944"/>
        </a:xfrm>
        <a:prstGeom prst="round2SameRect">
          <a:avLst/>
        </a:prstGeom>
        <a:solidFill>
          <a:srgbClr val="92D050">
            <a:alpha val="90000"/>
          </a:srgbClr>
        </a:solidFill>
        <a:ln w="25400" cap="flat" cmpd="sng" algn="ctr">
          <a:solidFill>
            <a:srgbClr val="00206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zh-CN" sz="2600" b="1" kern="1200" dirty="0" smtClean="0"/>
            <a:t>到</a:t>
          </a:r>
          <a:r>
            <a:rPr lang="en-US" sz="2600" b="1" kern="1200" dirty="0" smtClean="0"/>
            <a:t>2020</a:t>
          </a:r>
          <a:r>
            <a:rPr lang="zh-CN" sz="2600" b="1" kern="1200" dirty="0" smtClean="0"/>
            <a:t>年，努力使生物多样性的丧失与流失得到基本控制</a:t>
          </a:r>
          <a:endParaRPr lang="zh-CN" altLang="en-US" sz="2600" kern="1200" dirty="0"/>
        </a:p>
      </dsp:txBody>
      <dsp:txXfrm rot="5400000">
        <a:off x="5012703" y="-370490"/>
        <a:ext cx="1166849" cy="5266944"/>
      </dsp:txXfrm>
    </dsp:sp>
    <dsp:sp modelId="{A43385E6-D8B6-40C5-9F46-F9665673050D}">
      <dsp:nvSpPr>
        <dsp:cNvPr id="0" name=""/>
        <dsp:cNvSpPr/>
      </dsp:nvSpPr>
      <dsp:spPr>
        <a:xfrm>
          <a:off x="0" y="1533700"/>
          <a:ext cx="2962656" cy="1458562"/>
        </a:xfrm>
        <a:prstGeom prst="roundRect">
          <a:avLst/>
        </a:prstGeom>
        <a:solidFill>
          <a:srgbClr val="00B050"/>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zh-CN" sz="4800" kern="1200" dirty="0" smtClean="0"/>
            <a:t>中期目标</a:t>
          </a:r>
          <a:endParaRPr lang="zh-CN" altLang="en-US" sz="4800" kern="1200" dirty="0"/>
        </a:p>
      </dsp:txBody>
      <dsp:txXfrm>
        <a:off x="0" y="1533700"/>
        <a:ext cx="2962656" cy="1458562"/>
      </dsp:txXfrm>
    </dsp:sp>
    <dsp:sp modelId="{C641234D-CC16-4153-BA05-8DEC38FB4622}">
      <dsp:nvSpPr>
        <dsp:cNvPr id="0" name=""/>
        <dsp:cNvSpPr/>
      </dsp:nvSpPr>
      <dsp:spPr>
        <a:xfrm rot="5400000">
          <a:off x="5012703" y="1160999"/>
          <a:ext cx="1166849" cy="5266944"/>
        </a:xfrm>
        <a:prstGeom prst="round2SameRect">
          <a:avLst/>
        </a:prstGeom>
        <a:solidFill>
          <a:srgbClr val="92D050">
            <a:alpha val="90000"/>
          </a:srgbClr>
        </a:solidFill>
        <a:ln w="25400" cap="flat" cmpd="sng" algn="ctr">
          <a:solidFill>
            <a:srgbClr val="00206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zh-CN" sz="2600" b="1" kern="1200" dirty="0" smtClean="0"/>
            <a:t>到</a:t>
          </a:r>
          <a:r>
            <a:rPr lang="en-US" sz="2600" b="1" kern="1200" dirty="0" smtClean="0"/>
            <a:t>2030</a:t>
          </a:r>
          <a:r>
            <a:rPr lang="zh-CN" sz="2600" b="1" kern="1200" dirty="0" smtClean="0"/>
            <a:t>年，使生物多样性得到切实保护</a:t>
          </a:r>
          <a:endParaRPr lang="zh-CN" altLang="en-US" sz="2600" kern="1200" dirty="0"/>
        </a:p>
      </dsp:txBody>
      <dsp:txXfrm rot="5400000">
        <a:off x="5012703" y="1160999"/>
        <a:ext cx="1166849" cy="5266944"/>
      </dsp:txXfrm>
    </dsp:sp>
    <dsp:sp modelId="{F0E1469F-1F68-4990-8427-E8C80BD550B7}">
      <dsp:nvSpPr>
        <dsp:cNvPr id="0" name=""/>
        <dsp:cNvSpPr/>
      </dsp:nvSpPr>
      <dsp:spPr>
        <a:xfrm>
          <a:off x="0" y="3065190"/>
          <a:ext cx="2962656" cy="1458562"/>
        </a:xfrm>
        <a:prstGeom prst="roundRect">
          <a:avLst/>
        </a:prstGeom>
        <a:solidFill>
          <a:srgbClr val="00B050"/>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zh-CN" sz="4800" kern="1200" dirty="0" smtClean="0"/>
            <a:t>远景目标</a:t>
          </a:r>
          <a:endParaRPr lang="zh-CN" altLang="en-US" sz="4800" kern="1200" dirty="0"/>
        </a:p>
      </dsp:txBody>
      <dsp:txXfrm>
        <a:off x="0" y="3065190"/>
        <a:ext cx="2962656" cy="1458562"/>
      </dsp:txXfrm>
    </dsp:sp>
  </dsp:spTree>
</dsp:drawing>
</file>

<file path=ppt/diagrams/drawing2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A4B2815-0CB5-43DE-9C3C-CAB393DB4900}">
      <dsp:nvSpPr>
        <dsp:cNvPr id="0" name=""/>
        <dsp:cNvSpPr/>
      </dsp:nvSpPr>
      <dsp:spPr>
        <a:xfrm>
          <a:off x="1918" y="0"/>
          <a:ext cx="2011188" cy="490063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US" sz="2300" b="1" kern="1200" dirty="0" smtClean="0"/>
            <a:t>1</a:t>
          </a:r>
          <a:r>
            <a:rPr lang="en-US" sz="2300" b="0" kern="1200" dirty="0" smtClean="0"/>
            <a:t> </a:t>
          </a:r>
          <a:r>
            <a:rPr lang="zh-CN" sz="2300" b="1" kern="1200" dirty="0" smtClean="0"/>
            <a:t>完善生物多样性保护相关政策、法规和制度</a:t>
          </a:r>
          <a:endParaRPr lang="zh-CN" altLang="en-US" sz="2300" kern="1200" dirty="0"/>
        </a:p>
      </dsp:txBody>
      <dsp:txXfrm>
        <a:off x="1918" y="1960253"/>
        <a:ext cx="2011188" cy="1960253"/>
      </dsp:txXfrm>
    </dsp:sp>
    <dsp:sp modelId="{934DCB19-54E5-411D-927A-30C27A50B5D6}">
      <dsp:nvSpPr>
        <dsp:cNvPr id="0" name=""/>
        <dsp:cNvSpPr/>
      </dsp:nvSpPr>
      <dsp:spPr>
        <a:xfrm>
          <a:off x="191557" y="294038"/>
          <a:ext cx="1631911" cy="1631911"/>
        </a:xfrm>
        <a:prstGeom prst="ellipse">
          <a:avLst/>
        </a:prstGeom>
        <a:blipFill rotWithShape="0">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3EAE209-B8C1-45AB-BC0B-B4713052C521}">
      <dsp:nvSpPr>
        <dsp:cNvPr id="0" name=""/>
        <dsp:cNvSpPr/>
      </dsp:nvSpPr>
      <dsp:spPr>
        <a:xfrm>
          <a:off x="2073443" y="0"/>
          <a:ext cx="2011188" cy="490063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US" sz="2300" b="1" kern="1200" dirty="0" smtClean="0"/>
            <a:t>2 </a:t>
          </a:r>
          <a:r>
            <a:rPr lang="zh-CN" sz="2300" b="1" kern="1200" dirty="0" smtClean="0"/>
            <a:t>推动生物多样性保护纳入国家和地方规划</a:t>
          </a:r>
          <a:endParaRPr lang="zh-CN" altLang="en-US" sz="2300" kern="1200" dirty="0"/>
        </a:p>
      </dsp:txBody>
      <dsp:txXfrm>
        <a:off x="2073443" y="1960253"/>
        <a:ext cx="2011188" cy="1960253"/>
      </dsp:txXfrm>
    </dsp:sp>
    <dsp:sp modelId="{2DFFC045-8E25-4D0E-924D-E8EB6E2BA50E}">
      <dsp:nvSpPr>
        <dsp:cNvPr id="0" name=""/>
        <dsp:cNvSpPr/>
      </dsp:nvSpPr>
      <dsp:spPr>
        <a:xfrm>
          <a:off x="2263082" y="294038"/>
          <a:ext cx="1631911" cy="1631911"/>
        </a:xfrm>
        <a:prstGeom prst="ellipse">
          <a:avLst/>
        </a:prstGeom>
        <a:blipFill rotWithShape="0">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99F5718F-7263-48D5-A025-00F733BFB45B}">
      <dsp:nvSpPr>
        <dsp:cNvPr id="0" name=""/>
        <dsp:cNvSpPr/>
      </dsp:nvSpPr>
      <dsp:spPr>
        <a:xfrm>
          <a:off x="4144967" y="0"/>
          <a:ext cx="2011188" cy="490063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US" sz="2300" b="1" kern="1200" dirty="0" smtClean="0"/>
            <a:t>3</a:t>
          </a:r>
          <a:r>
            <a:rPr lang="en-US" sz="2300" b="0" kern="1200" dirty="0" smtClean="0"/>
            <a:t> </a:t>
          </a:r>
          <a:r>
            <a:rPr lang="zh-CN" sz="2300" b="1" kern="1200" dirty="0" smtClean="0"/>
            <a:t>加强生物多样性保护能力建设</a:t>
          </a:r>
          <a:endParaRPr lang="zh-CN" altLang="en-US" sz="2300" kern="1200" dirty="0"/>
        </a:p>
      </dsp:txBody>
      <dsp:txXfrm>
        <a:off x="4144967" y="1960253"/>
        <a:ext cx="2011188" cy="1960253"/>
      </dsp:txXfrm>
    </dsp:sp>
    <dsp:sp modelId="{2673FD1D-00BF-4048-BDBC-D59EC6BD4E0F}">
      <dsp:nvSpPr>
        <dsp:cNvPr id="0" name=""/>
        <dsp:cNvSpPr/>
      </dsp:nvSpPr>
      <dsp:spPr>
        <a:xfrm>
          <a:off x="4334606" y="294038"/>
          <a:ext cx="1631911" cy="1631911"/>
        </a:xfrm>
        <a:prstGeom prst="ellipse">
          <a:avLst/>
        </a:prstGeom>
        <a:blipFill rotWithShape="0">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37817A67-E9FF-4DF4-9A6B-5586EBDBFD3A}">
      <dsp:nvSpPr>
        <dsp:cNvPr id="0" name=""/>
        <dsp:cNvSpPr/>
      </dsp:nvSpPr>
      <dsp:spPr>
        <a:xfrm>
          <a:off x="6216492" y="0"/>
          <a:ext cx="2011188" cy="490063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US" sz="2300" b="1" kern="1200" dirty="0" smtClean="0"/>
            <a:t>4 </a:t>
          </a:r>
          <a:r>
            <a:rPr lang="zh-CN" sz="2300" b="1" kern="1200" dirty="0" smtClean="0"/>
            <a:t>强化生物多样性就地保护，合理开展迁地保护</a:t>
          </a:r>
          <a:endParaRPr lang="zh-CN" altLang="en-US" sz="2300" kern="1200" dirty="0"/>
        </a:p>
      </dsp:txBody>
      <dsp:txXfrm>
        <a:off x="6216492" y="1960253"/>
        <a:ext cx="2011188" cy="1960253"/>
      </dsp:txXfrm>
    </dsp:sp>
    <dsp:sp modelId="{FA3A1E11-7831-4DCA-8836-94F867D8F28D}">
      <dsp:nvSpPr>
        <dsp:cNvPr id="0" name=""/>
        <dsp:cNvSpPr/>
      </dsp:nvSpPr>
      <dsp:spPr>
        <a:xfrm>
          <a:off x="6406131" y="294038"/>
          <a:ext cx="1631911" cy="1631911"/>
        </a:xfrm>
        <a:prstGeom prst="ellipse">
          <a:avLst/>
        </a:prstGeom>
        <a:blipFill rotWithShape="0">
          <a:blip xmlns:r="http://schemas.openxmlformats.org/officeDocument/2006/relationships" r:embed="rId4"/>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AF66434C-4BDA-40E0-AFE7-3267B779F190}">
      <dsp:nvSpPr>
        <dsp:cNvPr id="0" name=""/>
        <dsp:cNvSpPr/>
      </dsp:nvSpPr>
      <dsp:spPr>
        <a:xfrm>
          <a:off x="329183" y="3920507"/>
          <a:ext cx="7571232" cy="735095"/>
        </a:xfrm>
        <a:prstGeom prst="leftRightArrow">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2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B8C80B4-5FB3-4A8C-8044-0FAB049DF6FD}">
      <dsp:nvSpPr>
        <dsp:cNvPr id="0" name=""/>
        <dsp:cNvSpPr/>
      </dsp:nvSpPr>
      <dsp:spPr>
        <a:xfrm>
          <a:off x="1918" y="0"/>
          <a:ext cx="2011188" cy="490063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b="1" kern="1200" dirty="0" smtClean="0"/>
            <a:t>5 </a:t>
          </a:r>
          <a:r>
            <a:rPr lang="zh-CN" sz="2500" b="1" kern="1200" dirty="0" smtClean="0"/>
            <a:t>促进生物资源可持续开发利用</a:t>
          </a:r>
          <a:endParaRPr lang="zh-CN" altLang="en-US" sz="2500" kern="1200" dirty="0"/>
        </a:p>
      </dsp:txBody>
      <dsp:txXfrm>
        <a:off x="1918" y="1960253"/>
        <a:ext cx="2011188" cy="1960253"/>
      </dsp:txXfrm>
    </dsp:sp>
    <dsp:sp modelId="{D5FBFDF9-4774-4D7F-A6F2-09FE8472DE52}">
      <dsp:nvSpPr>
        <dsp:cNvPr id="0" name=""/>
        <dsp:cNvSpPr/>
      </dsp:nvSpPr>
      <dsp:spPr>
        <a:xfrm>
          <a:off x="191557" y="294038"/>
          <a:ext cx="1631911" cy="1631911"/>
        </a:xfrm>
        <a:prstGeom prst="ellipse">
          <a:avLst/>
        </a:prstGeom>
        <a:blipFill rotWithShape="0">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F37D80CC-0790-4842-B98B-0CEE202F3E05}">
      <dsp:nvSpPr>
        <dsp:cNvPr id="0" name=""/>
        <dsp:cNvSpPr/>
      </dsp:nvSpPr>
      <dsp:spPr>
        <a:xfrm>
          <a:off x="2073443" y="0"/>
          <a:ext cx="2011188" cy="490063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b="1" kern="1200" dirty="0" smtClean="0"/>
            <a:t>6 </a:t>
          </a:r>
          <a:r>
            <a:rPr lang="zh-CN" sz="2500" b="1" kern="1200" dirty="0" smtClean="0"/>
            <a:t>推进生物遗传资源及相关传统知识惠益共享</a:t>
          </a:r>
          <a:endParaRPr lang="zh-CN" altLang="en-US" sz="2500" kern="1200" dirty="0"/>
        </a:p>
      </dsp:txBody>
      <dsp:txXfrm>
        <a:off x="2073443" y="1960253"/>
        <a:ext cx="2011188" cy="1960253"/>
      </dsp:txXfrm>
    </dsp:sp>
    <dsp:sp modelId="{4E27F0CF-169A-4699-993F-0AFA39F725EA}">
      <dsp:nvSpPr>
        <dsp:cNvPr id="0" name=""/>
        <dsp:cNvSpPr/>
      </dsp:nvSpPr>
      <dsp:spPr>
        <a:xfrm>
          <a:off x="2263082" y="294038"/>
          <a:ext cx="1631911" cy="1631911"/>
        </a:xfrm>
        <a:prstGeom prst="ellipse">
          <a:avLst/>
        </a:prstGeom>
        <a:blipFill rotWithShape="0">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E8460340-8BDF-44E8-A1AB-C0000E2E26EE}">
      <dsp:nvSpPr>
        <dsp:cNvPr id="0" name=""/>
        <dsp:cNvSpPr/>
      </dsp:nvSpPr>
      <dsp:spPr>
        <a:xfrm>
          <a:off x="4144967" y="0"/>
          <a:ext cx="2011188" cy="490063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b="1" kern="1200" dirty="0" smtClean="0"/>
            <a:t>7 </a:t>
          </a:r>
          <a:r>
            <a:rPr lang="zh-CN" sz="2500" b="1" kern="1200" dirty="0" smtClean="0"/>
            <a:t>提高应对生物多样性新威胁和新挑战的能力</a:t>
          </a:r>
          <a:endParaRPr lang="zh-CN" altLang="en-US" sz="2500" kern="1200" dirty="0"/>
        </a:p>
      </dsp:txBody>
      <dsp:txXfrm>
        <a:off x="4144967" y="1960253"/>
        <a:ext cx="2011188" cy="1960253"/>
      </dsp:txXfrm>
    </dsp:sp>
    <dsp:sp modelId="{6697CC8F-3CD9-4275-89EE-BF36C21D8D42}">
      <dsp:nvSpPr>
        <dsp:cNvPr id="0" name=""/>
        <dsp:cNvSpPr/>
      </dsp:nvSpPr>
      <dsp:spPr>
        <a:xfrm>
          <a:off x="4334606" y="294038"/>
          <a:ext cx="1631911" cy="1631911"/>
        </a:xfrm>
        <a:prstGeom prst="ellipse">
          <a:avLst/>
        </a:prstGeom>
        <a:blipFill rotWithShape="0">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8B670133-728B-4200-BD0C-C9A934C2FC6C}">
      <dsp:nvSpPr>
        <dsp:cNvPr id="0" name=""/>
        <dsp:cNvSpPr/>
      </dsp:nvSpPr>
      <dsp:spPr>
        <a:xfrm>
          <a:off x="6216492" y="0"/>
          <a:ext cx="2011188" cy="490063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b="1" kern="1200" dirty="0" smtClean="0"/>
            <a:t>8 </a:t>
          </a:r>
          <a:r>
            <a:rPr lang="zh-CN" sz="2500" b="1" kern="1200" dirty="0" smtClean="0"/>
            <a:t>提高公众参与意识，加强国际合作与交流</a:t>
          </a:r>
          <a:endParaRPr lang="zh-CN" altLang="en-US" sz="2500" kern="1200" dirty="0"/>
        </a:p>
      </dsp:txBody>
      <dsp:txXfrm>
        <a:off x="6216492" y="1960253"/>
        <a:ext cx="2011188" cy="1960253"/>
      </dsp:txXfrm>
    </dsp:sp>
    <dsp:sp modelId="{F571AC88-F440-4546-8D1A-3BF86DDC5812}">
      <dsp:nvSpPr>
        <dsp:cNvPr id="0" name=""/>
        <dsp:cNvSpPr/>
      </dsp:nvSpPr>
      <dsp:spPr>
        <a:xfrm>
          <a:off x="6406131" y="294038"/>
          <a:ext cx="1631911" cy="1631911"/>
        </a:xfrm>
        <a:prstGeom prst="ellipse">
          <a:avLst/>
        </a:prstGeom>
        <a:blipFill rotWithShape="0">
          <a:blip xmlns:r="http://schemas.openxmlformats.org/officeDocument/2006/relationships" r:embed="rId4"/>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2389B91D-3071-4A31-AAFD-503B3CABCC94}">
      <dsp:nvSpPr>
        <dsp:cNvPr id="0" name=""/>
        <dsp:cNvSpPr/>
      </dsp:nvSpPr>
      <dsp:spPr>
        <a:xfrm>
          <a:off x="329183" y="3920507"/>
          <a:ext cx="7571232" cy="735095"/>
        </a:xfrm>
        <a:prstGeom prst="leftRightArrow">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3FCC6C3-405A-4030-B07C-94700842FEDD}">
      <dsp:nvSpPr>
        <dsp:cNvPr id="0" name=""/>
        <dsp:cNvSpPr/>
      </dsp:nvSpPr>
      <dsp:spPr>
        <a:xfrm>
          <a:off x="2534929" y="63182"/>
          <a:ext cx="3032770" cy="3032770"/>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rgbClr val="FF0000"/>
              </a:solidFill>
            </a:rPr>
            <a:t>名古屋议定书</a:t>
          </a:r>
          <a:endParaRPr lang="zh-CN" altLang="en-US" sz="2800" b="1" kern="1200" dirty="0">
            <a:solidFill>
              <a:srgbClr val="FF0000"/>
            </a:solidFill>
          </a:endParaRPr>
        </a:p>
      </dsp:txBody>
      <dsp:txXfrm>
        <a:off x="2939298" y="593917"/>
        <a:ext cx="2224031" cy="1364746"/>
      </dsp:txXfrm>
    </dsp:sp>
    <dsp:sp modelId="{C3CB7A2F-D8DF-4225-9E69-72372581AFF7}">
      <dsp:nvSpPr>
        <dsp:cNvPr id="0" name=""/>
        <dsp:cNvSpPr/>
      </dsp:nvSpPr>
      <dsp:spPr>
        <a:xfrm>
          <a:off x="3629253" y="1958664"/>
          <a:ext cx="3032770" cy="3032770"/>
        </a:xfrm>
        <a:prstGeom prst="ellipse">
          <a:avLst/>
        </a:prstGeom>
        <a:solidFill>
          <a:schemeClr val="accent3">
            <a:alpha val="50000"/>
            <a:hueOff val="-4194735"/>
            <a:satOff val="-12560"/>
            <a:lumOff val="-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zh-CN" altLang="en-US" sz="2800" kern="1200" dirty="0" smtClean="0"/>
            <a:t>生态系统与生物多样性经济学</a:t>
          </a:r>
          <a:endParaRPr lang="zh-CN" altLang="en-US" sz="2800" kern="1200" dirty="0"/>
        </a:p>
      </dsp:txBody>
      <dsp:txXfrm>
        <a:off x="4556776" y="2742129"/>
        <a:ext cx="1819662" cy="1668023"/>
      </dsp:txXfrm>
    </dsp:sp>
    <dsp:sp modelId="{F78B62EA-971F-4FAC-80B5-6550FD5B1A19}">
      <dsp:nvSpPr>
        <dsp:cNvPr id="0" name=""/>
        <dsp:cNvSpPr/>
      </dsp:nvSpPr>
      <dsp:spPr>
        <a:xfrm>
          <a:off x="1440604" y="1958664"/>
          <a:ext cx="3032770" cy="3032770"/>
        </a:xfrm>
        <a:prstGeom prst="ellipse">
          <a:avLst/>
        </a:prstGeom>
        <a:solidFill>
          <a:schemeClr val="accent3">
            <a:alpha val="50000"/>
            <a:hueOff val="-8389470"/>
            <a:satOff val="-25119"/>
            <a:lumOff val="-31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altLang="zh-CN" sz="2800" kern="1200" dirty="0" smtClean="0"/>
            <a:t>2011-2020</a:t>
          </a:r>
          <a:r>
            <a:rPr lang="zh-CN" altLang="en-US" sz="2800" kern="1200" dirty="0" smtClean="0"/>
            <a:t>全球生物多样性保护战略计划</a:t>
          </a:r>
          <a:endParaRPr lang="zh-CN" altLang="en-US" sz="2800" kern="1200" dirty="0"/>
        </a:p>
      </dsp:txBody>
      <dsp:txXfrm>
        <a:off x="1726190" y="2742129"/>
        <a:ext cx="1819662" cy="1668023"/>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BFFC73D-90CA-464E-9E76-2871C086D49C}">
      <dsp:nvSpPr>
        <dsp:cNvPr id="0" name=""/>
        <dsp:cNvSpPr/>
      </dsp:nvSpPr>
      <dsp:spPr>
        <a:xfrm>
          <a:off x="428173" y="363029"/>
          <a:ext cx="3696462" cy="3696462"/>
        </a:xfrm>
        <a:prstGeom prst="pie">
          <a:avLst>
            <a:gd name="adj1" fmla="val 16200000"/>
            <a:gd name="adj2" fmla="val 180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zh-CN" altLang="en-US" sz="3200" kern="1200" dirty="0" smtClean="0"/>
            <a:t>可持续利用</a:t>
          </a:r>
          <a:endParaRPr lang="zh-CN" altLang="en-US" sz="3200" kern="1200" dirty="0"/>
        </a:p>
      </dsp:txBody>
      <dsp:txXfrm>
        <a:off x="2376297" y="1146327"/>
        <a:ext cx="1320165" cy="1100137"/>
      </dsp:txXfrm>
    </dsp:sp>
    <dsp:sp modelId="{A79A4FFF-28A8-4C5E-9626-F1A349F6F35B}">
      <dsp:nvSpPr>
        <dsp:cNvPr id="0" name=""/>
        <dsp:cNvSpPr/>
      </dsp:nvSpPr>
      <dsp:spPr>
        <a:xfrm>
          <a:off x="352044" y="495046"/>
          <a:ext cx="3696462" cy="3696462"/>
        </a:xfrm>
        <a:prstGeom prst="pie">
          <a:avLst>
            <a:gd name="adj1" fmla="val 1800000"/>
            <a:gd name="adj2" fmla="val 9000000"/>
          </a:avLst>
        </a:prstGeom>
        <a:solidFill>
          <a:schemeClr val="accent3">
            <a:hueOff val="-4194735"/>
            <a:satOff val="-12560"/>
            <a:lumOff val="-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zh-CN" altLang="en-US" sz="3200" kern="1200" dirty="0" smtClean="0"/>
            <a:t>惠益分享</a:t>
          </a:r>
          <a:endParaRPr lang="zh-CN" altLang="en-US" sz="3200" kern="1200" dirty="0"/>
        </a:p>
      </dsp:txBody>
      <dsp:txXfrm>
        <a:off x="1232154" y="2893346"/>
        <a:ext cx="1980247" cy="968121"/>
      </dsp:txXfrm>
    </dsp:sp>
    <dsp:sp modelId="{E2A871BC-10D9-432C-BBEE-5A8312AD2A40}">
      <dsp:nvSpPr>
        <dsp:cNvPr id="0" name=""/>
        <dsp:cNvSpPr/>
      </dsp:nvSpPr>
      <dsp:spPr>
        <a:xfrm>
          <a:off x="275914" y="363029"/>
          <a:ext cx="3696462" cy="3696462"/>
        </a:xfrm>
        <a:prstGeom prst="pie">
          <a:avLst>
            <a:gd name="adj1" fmla="val 9000000"/>
            <a:gd name="adj2" fmla="val 16200000"/>
          </a:avLst>
        </a:prstGeom>
        <a:solidFill>
          <a:schemeClr val="accent3">
            <a:hueOff val="-8389470"/>
            <a:satOff val="-25119"/>
            <a:lumOff val="-31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zh-CN" altLang="en-US" sz="3200" kern="1200" dirty="0" smtClean="0"/>
            <a:t>保护</a:t>
          </a:r>
          <a:endParaRPr lang="zh-CN" altLang="en-US" sz="3200" kern="1200" dirty="0"/>
        </a:p>
      </dsp:txBody>
      <dsp:txXfrm>
        <a:off x="704087" y="1146327"/>
        <a:ext cx="1320165" cy="1100137"/>
      </dsp:txXfrm>
    </dsp:sp>
    <dsp:sp modelId="{0E481610-075C-4E1D-BCF9-01F8B7194CBB}">
      <dsp:nvSpPr>
        <dsp:cNvPr id="0" name=""/>
        <dsp:cNvSpPr/>
      </dsp:nvSpPr>
      <dsp:spPr>
        <a:xfrm>
          <a:off x="199650" y="134201"/>
          <a:ext cx="4154119" cy="4154119"/>
        </a:xfrm>
        <a:prstGeom prst="circularArrow">
          <a:avLst>
            <a:gd name="adj1" fmla="val 5085"/>
            <a:gd name="adj2" fmla="val 327528"/>
            <a:gd name="adj3" fmla="val 1472472"/>
            <a:gd name="adj4" fmla="val 16199432"/>
            <a:gd name="adj5" fmla="val 593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02E5CE8-AB6E-40C3-9962-4E6B2BD9F57D}">
      <dsp:nvSpPr>
        <dsp:cNvPr id="0" name=""/>
        <dsp:cNvSpPr/>
      </dsp:nvSpPr>
      <dsp:spPr>
        <a:xfrm>
          <a:off x="123215" y="265983"/>
          <a:ext cx="4154119" cy="4154119"/>
        </a:xfrm>
        <a:prstGeom prst="circularArrow">
          <a:avLst>
            <a:gd name="adj1" fmla="val 5085"/>
            <a:gd name="adj2" fmla="val 327528"/>
            <a:gd name="adj3" fmla="val 8671970"/>
            <a:gd name="adj4" fmla="val 1800502"/>
            <a:gd name="adj5" fmla="val 5932"/>
          </a:avLst>
        </a:prstGeom>
        <a:solidFill>
          <a:schemeClr val="accent3">
            <a:hueOff val="-4194735"/>
            <a:satOff val="-12560"/>
            <a:lumOff val="-156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C8CDFED-0E77-461C-A660-0D7E260D8DCB}">
      <dsp:nvSpPr>
        <dsp:cNvPr id="0" name=""/>
        <dsp:cNvSpPr/>
      </dsp:nvSpPr>
      <dsp:spPr>
        <a:xfrm>
          <a:off x="46780" y="134201"/>
          <a:ext cx="4154119" cy="4154119"/>
        </a:xfrm>
        <a:prstGeom prst="circularArrow">
          <a:avLst>
            <a:gd name="adj1" fmla="val 5085"/>
            <a:gd name="adj2" fmla="val 327528"/>
            <a:gd name="adj3" fmla="val 15873039"/>
            <a:gd name="adj4" fmla="val 9000000"/>
            <a:gd name="adj5" fmla="val 5932"/>
          </a:avLst>
        </a:prstGeom>
        <a:solidFill>
          <a:schemeClr val="accent3">
            <a:hueOff val="-8389470"/>
            <a:satOff val="-25119"/>
            <a:lumOff val="-3137"/>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8D56B7A-CE50-45A5-BD18-984002506F42}">
      <dsp:nvSpPr>
        <dsp:cNvPr id="0" name=""/>
        <dsp:cNvSpPr/>
      </dsp:nvSpPr>
      <dsp:spPr>
        <a:xfrm>
          <a:off x="67468" y="0"/>
          <a:ext cx="8001000" cy="500062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67CDAB-3D74-40ED-A174-E7151F6CFC96}">
      <dsp:nvSpPr>
        <dsp:cNvPr id="0" name=""/>
        <dsp:cNvSpPr/>
      </dsp:nvSpPr>
      <dsp:spPr>
        <a:xfrm>
          <a:off x="855567" y="3718464"/>
          <a:ext cx="184023" cy="18402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6029A5-0CB2-4D4E-B0EE-97A37970DBB9}">
      <dsp:nvSpPr>
        <dsp:cNvPr id="0" name=""/>
        <dsp:cNvSpPr/>
      </dsp:nvSpPr>
      <dsp:spPr>
        <a:xfrm>
          <a:off x="947578" y="3810476"/>
          <a:ext cx="1048131" cy="1190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510" tIns="0" rIns="0" bIns="0" numCol="1" spcCol="1270" anchor="t" anchorCtr="0">
          <a:noAutofit/>
        </a:bodyPr>
        <a:lstStyle/>
        <a:p>
          <a:pPr lvl="0" algn="l" defTabSz="889000">
            <a:lnSpc>
              <a:spcPct val="90000"/>
            </a:lnSpc>
            <a:spcBef>
              <a:spcPct val="0"/>
            </a:spcBef>
            <a:spcAft>
              <a:spcPct val="35000"/>
            </a:spcAft>
          </a:pPr>
          <a:r>
            <a:rPr lang="en-US" altLang="zh-CN" sz="2000" kern="1200" dirty="0" smtClean="0"/>
            <a:t>COP-5</a:t>
          </a:r>
          <a:r>
            <a:rPr lang="zh-CN" altLang="en-US" sz="2000" kern="1200" dirty="0" smtClean="0"/>
            <a:t>决定成立</a:t>
          </a:r>
          <a:r>
            <a:rPr lang="en-US" altLang="zh-CN" sz="2000" kern="1200" dirty="0" smtClean="0"/>
            <a:t>ABS</a:t>
          </a:r>
          <a:r>
            <a:rPr lang="zh-CN" altLang="en-US" sz="2000" kern="1200" dirty="0" smtClean="0"/>
            <a:t>工作组</a:t>
          </a:r>
          <a:r>
            <a:rPr lang="en-US" altLang="zh-CN" sz="2000" kern="1200" dirty="0" smtClean="0"/>
            <a:t>(2000)</a:t>
          </a:r>
          <a:endParaRPr lang="zh-CN" altLang="en-US" sz="2000" kern="1200" dirty="0"/>
        </a:p>
      </dsp:txBody>
      <dsp:txXfrm>
        <a:off x="947578" y="3810476"/>
        <a:ext cx="1048131" cy="1190148"/>
      </dsp:txXfrm>
    </dsp:sp>
    <dsp:sp modelId="{41CC09F5-61A3-480A-BAD7-42CAFB274CE4}">
      <dsp:nvSpPr>
        <dsp:cNvPr id="0" name=""/>
        <dsp:cNvSpPr/>
      </dsp:nvSpPr>
      <dsp:spPr>
        <a:xfrm>
          <a:off x="1851691" y="2761345"/>
          <a:ext cx="288036" cy="2880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8BE43A-6E1D-4445-8F9E-BA68154FF4E0}">
      <dsp:nvSpPr>
        <dsp:cNvPr id="0" name=""/>
        <dsp:cNvSpPr/>
      </dsp:nvSpPr>
      <dsp:spPr>
        <a:xfrm>
          <a:off x="2074742" y="3316505"/>
          <a:ext cx="1170100" cy="1272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624" tIns="0" rIns="0" bIns="0" numCol="1" spcCol="1270" anchor="t" anchorCtr="0">
          <a:noAutofit/>
        </a:bodyPr>
        <a:lstStyle/>
        <a:p>
          <a:pPr lvl="0" algn="l" defTabSz="889000">
            <a:lnSpc>
              <a:spcPct val="90000"/>
            </a:lnSpc>
            <a:spcBef>
              <a:spcPct val="0"/>
            </a:spcBef>
            <a:spcAft>
              <a:spcPct val="35000"/>
            </a:spcAft>
          </a:pPr>
          <a:r>
            <a:rPr lang="en-US" altLang="zh-CN" sz="2000" kern="1200" dirty="0" smtClean="0"/>
            <a:t>COP-6</a:t>
          </a:r>
          <a:r>
            <a:rPr lang="zh-CN" altLang="en-US" sz="2000" kern="1200" dirty="0" smtClean="0"/>
            <a:t>通过了波恩准则</a:t>
          </a:r>
          <a:r>
            <a:rPr lang="en-US" altLang="zh-CN" sz="2000" kern="1200" dirty="0" smtClean="0"/>
            <a:t>(2002)</a:t>
          </a:r>
          <a:endParaRPr lang="zh-CN" altLang="en-US" sz="2000" kern="1200" dirty="0"/>
        </a:p>
      </dsp:txBody>
      <dsp:txXfrm>
        <a:off x="2074742" y="3316505"/>
        <a:ext cx="1170100" cy="1272976"/>
      </dsp:txXfrm>
    </dsp:sp>
    <dsp:sp modelId="{C3706DD9-C555-4F43-9BEF-D609F99E9007}">
      <dsp:nvSpPr>
        <dsp:cNvPr id="0" name=""/>
        <dsp:cNvSpPr/>
      </dsp:nvSpPr>
      <dsp:spPr>
        <a:xfrm>
          <a:off x="3131851" y="1998249"/>
          <a:ext cx="384048" cy="38404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A1F1E0-6CDD-436E-934D-6746A50682D8}">
      <dsp:nvSpPr>
        <dsp:cNvPr id="0" name=""/>
        <dsp:cNvSpPr/>
      </dsp:nvSpPr>
      <dsp:spPr>
        <a:xfrm>
          <a:off x="3323875" y="2190273"/>
          <a:ext cx="1544193" cy="2810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499" tIns="0" rIns="0" bIns="0" numCol="1" spcCol="1270" anchor="t" anchorCtr="0">
          <a:noAutofit/>
        </a:bodyPr>
        <a:lstStyle/>
        <a:p>
          <a:pPr lvl="0" algn="l" defTabSz="889000">
            <a:lnSpc>
              <a:spcPct val="90000"/>
            </a:lnSpc>
            <a:spcBef>
              <a:spcPct val="0"/>
            </a:spcBef>
            <a:spcAft>
              <a:spcPct val="35000"/>
            </a:spcAft>
          </a:pPr>
          <a:r>
            <a:rPr lang="en-US" altLang="zh-CN" sz="2000" kern="1200" dirty="0" smtClean="0"/>
            <a:t>COP-7</a:t>
          </a:r>
          <a:r>
            <a:rPr lang="zh-CN" altLang="en-US" sz="2000" kern="1200" dirty="0" smtClean="0"/>
            <a:t>授权</a:t>
          </a:r>
          <a:r>
            <a:rPr lang="en-US" altLang="zh-CN" sz="2000" kern="1200" dirty="0" smtClean="0"/>
            <a:t>ABS</a:t>
          </a:r>
          <a:r>
            <a:rPr lang="zh-CN" altLang="en-US" sz="2000" kern="1200" dirty="0" smtClean="0"/>
            <a:t>工作组就惠益分享国际制度进行谈判</a:t>
          </a:r>
          <a:r>
            <a:rPr lang="en-US" altLang="zh-CN" sz="2000" kern="1200" dirty="0" smtClean="0"/>
            <a:t>(2004)</a:t>
          </a:r>
          <a:endParaRPr lang="zh-CN" altLang="en-US" sz="2000" kern="1200" dirty="0"/>
        </a:p>
      </dsp:txBody>
      <dsp:txXfrm>
        <a:off x="3323875" y="2190273"/>
        <a:ext cx="1544193" cy="2810351"/>
      </dsp:txXfrm>
    </dsp:sp>
    <dsp:sp modelId="{4A8353EE-5FA7-42CF-90DA-81C8FCB16666}">
      <dsp:nvSpPr>
        <dsp:cNvPr id="0" name=""/>
        <dsp:cNvSpPr/>
      </dsp:nvSpPr>
      <dsp:spPr>
        <a:xfrm>
          <a:off x="4620037" y="1402175"/>
          <a:ext cx="496062" cy="4960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4188A4-4C19-4DFC-B92B-BA9D82CDE42B}">
      <dsp:nvSpPr>
        <dsp:cNvPr id="0" name=""/>
        <dsp:cNvSpPr/>
      </dsp:nvSpPr>
      <dsp:spPr>
        <a:xfrm>
          <a:off x="4868068" y="1650206"/>
          <a:ext cx="1600200" cy="3350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853" tIns="0" rIns="0" bIns="0" numCol="1" spcCol="1270" anchor="t" anchorCtr="0">
          <a:noAutofit/>
        </a:bodyPr>
        <a:lstStyle/>
        <a:p>
          <a:pPr lvl="0" algn="l" defTabSz="889000">
            <a:lnSpc>
              <a:spcPct val="90000"/>
            </a:lnSpc>
            <a:spcBef>
              <a:spcPct val="0"/>
            </a:spcBef>
            <a:spcAft>
              <a:spcPct val="35000"/>
            </a:spcAft>
          </a:pPr>
          <a:r>
            <a:rPr lang="en-US" altLang="zh-CN" sz="2000" kern="1200" dirty="0" smtClean="0"/>
            <a:t>COP-8</a:t>
          </a:r>
          <a:r>
            <a:rPr lang="zh-CN" altLang="en-US" sz="2000" kern="1200" dirty="0" smtClean="0"/>
            <a:t>明确了谈判时间表</a:t>
          </a:r>
          <a:r>
            <a:rPr lang="en-US" altLang="zh-CN" sz="2000" kern="1200" dirty="0" smtClean="0"/>
            <a:t>(2006)</a:t>
          </a:r>
          <a:endParaRPr lang="zh-CN" altLang="en-US" sz="2000" kern="1200" dirty="0"/>
        </a:p>
      </dsp:txBody>
      <dsp:txXfrm>
        <a:off x="4868068" y="1650206"/>
        <a:ext cx="1600200" cy="3350418"/>
      </dsp:txXfrm>
    </dsp:sp>
    <dsp:sp modelId="{3FF76AD4-919C-4D43-A43F-B8B48552E17C}">
      <dsp:nvSpPr>
        <dsp:cNvPr id="0" name=""/>
        <dsp:cNvSpPr/>
      </dsp:nvSpPr>
      <dsp:spPr>
        <a:xfrm>
          <a:off x="6152229" y="1004125"/>
          <a:ext cx="632079" cy="63207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6519D9-D6CE-4BC6-BBD9-24C8F8C7BCE2}">
      <dsp:nvSpPr>
        <dsp:cNvPr id="0" name=""/>
        <dsp:cNvSpPr/>
      </dsp:nvSpPr>
      <dsp:spPr>
        <a:xfrm>
          <a:off x="6468268" y="1320164"/>
          <a:ext cx="1600200" cy="3680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4926" tIns="0" rIns="0" bIns="0" numCol="1" spcCol="1270" anchor="t" anchorCtr="0">
          <a:noAutofit/>
        </a:bodyPr>
        <a:lstStyle/>
        <a:p>
          <a:pPr lvl="0" algn="l" defTabSz="889000">
            <a:lnSpc>
              <a:spcPct val="90000"/>
            </a:lnSpc>
            <a:spcBef>
              <a:spcPct val="0"/>
            </a:spcBef>
            <a:spcAft>
              <a:spcPct val="35000"/>
            </a:spcAft>
          </a:pPr>
          <a:r>
            <a:rPr lang="en-US" altLang="zh-CN" sz="2000" kern="1200" dirty="0" smtClean="0"/>
            <a:t>COP-9</a:t>
          </a:r>
          <a:r>
            <a:rPr lang="zh-CN" altLang="en-US" sz="2000" kern="1200" dirty="0" smtClean="0"/>
            <a:t>通过了谈判路线图</a:t>
          </a:r>
          <a:r>
            <a:rPr lang="en-US" altLang="zh-CN" sz="2000" kern="1200" dirty="0" smtClean="0"/>
            <a:t>(2008)</a:t>
          </a:r>
          <a:endParaRPr lang="zh-CN" altLang="en-US" sz="2000" kern="1200" dirty="0"/>
        </a:p>
      </dsp:txBody>
      <dsp:txXfrm>
        <a:off x="6468268" y="1320164"/>
        <a:ext cx="1600200" cy="368046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6419D79-FF01-47D0-83A8-91C40445331F}">
      <dsp:nvSpPr>
        <dsp:cNvPr id="0" name=""/>
        <dsp:cNvSpPr/>
      </dsp:nvSpPr>
      <dsp:spPr>
        <a:xfrm>
          <a:off x="3003951" y="2218149"/>
          <a:ext cx="2711072" cy="2711072"/>
        </a:xfrm>
        <a:prstGeom prst="gear9">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kern="1200" dirty="0" smtClean="0"/>
            <a:t>遵守</a:t>
          </a:r>
          <a:endParaRPr lang="zh-CN" altLang="en-US" sz="2000" kern="1200" dirty="0"/>
        </a:p>
      </dsp:txBody>
      <dsp:txXfrm>
        <a:off x="3003951" y="2218149"/>
        <a:ext cx="2711072" cy="2711072"/>
      </dsp:txXfrm>
    </dsp:sp>
    <dsp:sp modelId="{29428F89-B4D3-4F5E-9D56-8D0306F9F520}">
      <dsp:nvSpPr>
        <dsp:cNvPr id="0" name=""/>
        <dsp:cNvSpPr/>
      </dsp:nvSpPr>
      <dsp:spPr>
        <a:xfrm>
          <a:off x="1426600" y="1577351"/>
          <a:ext cx="1971688" cy="1971688"/>
        </a:xfrm>
        <a:prstGeom prst="gear6">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kern="1200" dirty="0" smtClean="0"/>
            <a:t>公平公正地惠益分享</a:t>
          </a:r>
          <a:endParaRPr lang="zh-CN" altLang="en-US" sz="2000" kern="1200" dirty="0"/>
        </a:p>
      </dsp:txBody>
      <dsp:txXfrm>
        <a:off x="1426600" y="1577351"/>
        <a:ext cx="1971688" cy="1971688"/>
      </dsp:txXfrm>
    </dsp:sp>
    <dsp:sp modelId="{F6B182DE-AD00-44CC-AF19-4231DCEDC06D}">
      <dsp:nvSpPr>
        <dsp:cNvPr id="0" name=""/>
        <dsp:cNvSpPr/>
      </dsp:nvSpPr>
      <dsp:spPr>
        <a:xfrm rot="20700000">
          <a:off x="2530947" y="217086"/>
          <a:ext cx="1931852" cy="1931852"/>
        </a:xfrm>
        <a:prstGeom prst="gear6">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kern="1200" dirty="0" smtClean="0"/>
            <a:t>获取</a:t>
          </a:r>
          <a:endParaRPr lang="zh-CN" altLang="en-US" sz="2000" kern="1200" dirty="0"/>
        </a:p>
      </dsp:txBody>
      <dsp:txXfrm>
        <a:off x="2954659" y="640798"/>
        <a:ext cx="1084428" cy="1084428"/>
      </dsp:txXfrm>
    </dsp:sp>
    <dsp:sp modelId="{52CD77A3-9A73-4E9F-87C9-322FEC8780F0}">
      <dsp:nvSpPr>
        <dsp:cNvPr id="0" name=""/>
        <dsp:cNvSpPr/>
      </dsp:nvSpPr>
      <dsp:spPr>
        <a:xfrm>
          <a:off x="2803639" y="1804402"/>
          <a:ext cx="3470172" cy="3470172"/>
        </a:xfrm>
        <a:prstGeom prst="circularArrow">
          <a:avLst>
            <a:gd name="adj1" fmla="val 4688"/>
            <a:gd name="adj2" fmla="val 299029"/>
            <a:gd name="adj3" fmla="val 2531301"/>
            <a:gd name="adj4" fmla="val 15829048"/>
            <a:gd name="adj5" fmla="val 546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A531738-D582-49DC-970A-727CD2383B65}">
      <dsp:nvSpPr>
        <dsp:cNvPr id="0" name=""/>
        <dsp:cNvSpPr/>
      </dsp:nvSpPr>
      <dsp:spPr>
        <a:xfrm>
          <a:off x="1077418" y="1137936"/>
          <a:ext cx="2521297" cy="2521297"/>
        </a:xfrm>
        <a:prstGeom prst="leftCircularArrow">
          <a:avLst>
            <a:gd name="adj1" fmla="val 6452"/>
            <a:gd name="adj2" fmla="val 429999"/>
            <a:gd name="adj3" fmla="val 10489124"/>
            <a:gd name="adj4" fmla="val 14837806"/>
            <a:gd name="adj5" fmla="val 752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F671BE-CEB4-4399-9A3B-5AA36F976DD3}">
      <dsp:nvSpPr>
        <dsp:cNvPr id="0" name=""/>
        <dsp:cNvSpPr/>
      </dsp:nvSpPr>
      <dsp:spPr>
        <a:xfrm>
          <a:off x="2084090" y="-209215"/>
          <a:ext cx="2718465" cy="2718465"/>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3FCC6C3-405A-4030-B07C-94700842FEDD}">
      <dsp:nvSpPr>
        <dsp:cNvPr id="0" name=""/>
        <dsp:cNvSpPr/>
      </dsp:nvSpPr>
      <dsp:spPr>
        <a:xfrm>
          <a:off x="2534929" y="63182"/>
          <a:ext cx="3032770" cy="3032770"/>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zh-CN" altLang="en-US" sz="2800" kern="1200" dirty="0" smtClean="0"/>
            <a:t>名古屋议定书</a:t>
          </a:r>
          <a:endParaRPr lang="zh-CN" altLang="en-US" sz="2800" kern="1200" dirty="0"/>
        </a:p>
      </dsp:txBody>
      <dsp:txXfrm>
        <a:off x="2939298" y="593917"/>
        <a:ext cx="2224031" cy="1364746"/>
      </dsp:txXfrm>
    </dsp:sp>
    <dsp:sp modelId="{C3CB7A2F-D8DF-4225-9E69-72372581AFF7}">
      <dsp:nvSpPr>
        <dsp:cNvPr id="0" name=""/>
        <dsp:cNvSpPr/>
      </dsp:nvSpPr>
      <dsp:spPr>
        <a:xfrm>
          <a:off x="3629253" y="1958664"/>
          <a:ext cx="3032770" cy="3032770"/>
        </a:xfrm>
        <a:prstGeom prst="ellipse">
          <a:avLst/>
        </a:prstGeom>
        <a:solidFill>
          <a:schemeClr val="accent3">
            <a:alpha val="50000"/>
            <a:hueOff val="-4194735"/>
            <a:satOff val="-12560"/>
            <a:lumOff val="-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zh-CN" altLang="en-US" sz="2800" kern="1200" dirty="0" smtClean="0"/>
            <a:t>生态系统与生物多样性经济学</a:t>
          </a:r>
          <a:endParaRPr lang="zh-CN" altLang="en-US" sz="2800" kern="1200" dirty="0"/>
        </a:p>
      </dsp:txBody>
      <dsp:txXfrm>
        <a:off x="4556776" y="2742129"/>
        <a:ext cx="1819662" cy="1668023"/>
      </dsp:txXfrm>
    </dsp:sp>
    <dsp:sp modelId="{F78B62EA-971F-4FAC-80B5-6550FD5B1A19}">
      <dsp:nvSpPr>
        <dsp:cNvPr id="0" name=""/>
        <dsp:cNvSpPr/>
      </dsp:nvSpPr>
      <dsp:spPr>
        <a:xfrm>
          <a:off x="1440604" y="1958664"/>
          <a:ext cx="3032770" cy="3032770"/>
        </a:xfrm>
        <a:prstGeom prst="ellipse">
          <a:avLst/>
        </a:prstGeom>
        <a:solidFill>
          <a:schemeClr val="accent3">
            <a:alpha val="50000"/>
            <a:hueOff val="-8389470"/>
            <a:satOff val="-25119"/>
            <a:lumOff val="-31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altLang="zh-CN" sz="2800" b="1" kern="1200" dirty="0" smtClean="0">
              <a:solidFill>
                <a:srgbClr val="FF0000"/>
              </a:solidFill>
            </a:rPr>
            <a:t>2011-2020</a:t>
          </a:r>
          <a:r>
            <a:rPr lang="zh-CN" altLang="en-US" sz="2800" b="1" kern="1200" dirty="0" smtClean="0">
              <a:solidFill>
                <a:srgbClr val="FF0000"/>
              </a:solidFill>
            </a:rPr>
            <a:t>全球生物多样性保护战略计划</a:t>
          </a:r>
          <a:endParaRPr lang="zh-CN" altLang="en-US" sz="2800" b="1" kern="1200" dirty="0">
            <a:solidFill>
              <a:srgbClr val="FF0000"/>
            </a:solidFill>
          </a:endParaRPr>
        </a:p>
      </dsp:txBody>
      <dsp:txXfrm>
        <a:off x="1726190" y="2742129"/>
        <a:ext cx="1819662" cy="1668023"/>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3FCC6C3-405A-4030-B07C-94700842FEDD}">
      <dsp:nvSpPr>
        <dsp:cNvPr id="0" name=""/>
        <dsp:cNvSpPr/>
      </dsp:nvSpPr>
      <dsp:spPr>
        <a:xfrm>
          <a:off x="2534929" y="63182"/>
          <a:ext cx="3032770" cy="3032770"/>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zh-CN" altLang="en-US" sz="2800" kern="1200" dirty="0" smtClean="0"/>
            <a:t>名古屋议定书</a:t>
          </a:r>
          <a:endParaRPr lang="zh-CN" altLang="en-US" sz="2800" kern="1200" dirty="0"/>
        </a:p>
      </dsp:txBody>
      <dsp:txXfrm>
        <a:off x="2939298" y="593917"/>
        <a:ext cx="2224031" cy="1364746"/>
      </dsp:txXfrm>
    </dsp:sp>
    <dsp:sp modelId="{C3CB7A2F-D8DF-4225-9E69-72372581AFF7}">
      <dsp:nvSpPr>
        <dsp:cNvPr id="0" name=""/>
        <dsp:cNvSpPr/>
      </dsp:nvSpPr>
      <dsp:spPr>
        <a:xfrm>
          <a:off x="3629253" y="1958664"/>
          <a:ext cx="3032770" cy="3032770"/>
        </a:xfrm>
        <a:prstGeom prst="ellipse">
          <a:avLst/>
        </a:prstGeom>
        <a:solidFill>
          <a:schemeClr val="accent3">
            <a:alpha val="50000"/>
            <a:hueOff val="-4194735"/>
            <a:satOff val="-12560"/>
            <a:lumOff val="-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rgbClr val="FF0000"/>
              </a:solidFill>
            </a:rPr>
            <a:t>生态系统与生物多样性经济学</a:t>
          </a:r>
          <a:endParaRPr lang="zh-CN" altLang="en-US" sz="2800" b="1" kern="1200" dirty="0">
            <a:solidFill>
              <a:srgbClr val="FF0000"/>
            </a:solidFill>
          </a:endParaRPr>
        </a:p>
      </dsp:txBody>
      <dsp:txXfrm>
        <a:off x="4556776" y="2742129"/>
        <a:ext cx="1819662" cy="1668023"/>
      </dsp:txXfrm>
    </dsp:sp>
    <dsp:sp modelId="{F78B62EA-971F-4FAC-80B5-6550FD5B1A19}">
      <dsp:nvSpPr>
        <dsp:cNvPr id="0" name=""/>
        <dsp:cNvSpPr/>
      </dsp:nvSpPr>
      <dsp:spPr>
        <a:xfrm>
          <a:off x="1440604" y="1958664"/>
          <a:ext cx="3032770" cy="3032770"/>
        </a:xfrm>
        <a:prstGeom prst="ellipse">
          <a:avLst/>
        </a:prstGeom>
        <a:solidFill>
          <a:schemeClr val="accent3">
            <a:alpha val="50000"/>
            <a:hueOff val="-8389470"/>
            <a:satOff val="-25119"/>
            <a:lumOff val="-31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altLang="zh-CN" sz="2800" kern="1200" dirty="0" smtClean="0"/>
            <a:t>2011-2020</a:t>
          </a:r>
          <a:r>
            <a:rPr lang="zh-CN" altLang="en-US" sz="2800" kern="1200" dirty="0" smtClean="0"/>
            <a:t>全球生物多样性保护战略计划</a:t>
          </a:r>
          <a:endParaRPr lang="zh-CN" altLang="en-US" sz="2800" kern="1200" dirty="0"/>
        </a:p>
      </dsp:txBody>
      <dsp:txXfrm>
        <a:off x="1726190" y="2742129"/>
        <a:ext cx="1819662" cy="1668023"/>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E13344C-49CE-44B1-9705-E25F3FCDF3DB}">
      <dsp:nvSpPr>
        <dsp:cNvPr id="0" name=""/>
        <dsp:cNvSpPr/>
      </dsp:nvSpPr>
      <dsp:spPr>
        <a:xfrm rot="2562971">
          <a:off x="1183419" y="2859018"/>
          <a:ext cx="459351" cy="65214"/>
        </a:xfrm>
        <a:custGeom>
          <a:avLst/>
          <a:gdLst/>
          <a:ahLst/>
          <a:cxnLst/>
          <a:rect l="0" t="0" r="0" b="0"/>
          <a:pathLst>
            <a:path>
              <a:moveTo>
                <a:pt x="0" y="32607"/>
              </a:moveTo>
              <a:lnTo>
                <a:pt x="459351" y="32607"/>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3025D7-B6A8-45C2-84C3-5E9FF1BD681B}">
      <dsp:nvSpPr>
        <dsp:cNvPr id="0" name=""/>
        <dsp:cNvSpPr/>
      </dsp:nvSpPr>
      <dsp:spPr>
        <a:xfrm>
          <a:off x="1244347" y="2230374"/>
          <a:ext cx="511031" cy="65214"/>
        </a:xfrm>
        <a:custGeom>
          <a:avLst/>
          <a:gdLst/>
          <a:ahLst/>
          <a:cxnLst/>
          <a:rect l="0" t="0" r="0" b="0"/>
          <a:pathLst>
            <a:path>
              <a:moveTo>
                <a:pt x="0" y="32607"/>
              </a:moveTo>
              <a:lnTo>
                <a:pt x="511031" y="32607"/>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2759B7-608F-4AD3-889C-BB42AC1579DC}">
      <dsp:nvSpPr>
        <dsp:cNvPr id="0" name=""/>
        <dsp:cNvSpPr/>
      </dsp:nvSpPr>
      <dsp:spPr>
        <a:xfrm rot="19032323">
          <a:off x="1184540" y="1603604"/>
          <a:ext cx="449324" cy="65214"/>
        </a:xfrm>
        <a:custGeom>
          <a:avLst/>
          <a:gdLst/>
          <a:ahLst/>
          <a:cxnLst/>
          <a:rect l="0" t="0" r="0" b="0"/>
          <a:pathLst>
            <a:path>
              <a:moveTo>
                <a:pt x="0" y="32607"/>
              </a:moveTo>
              <a:lnTo>
                <a:pt x="449324" y="32607"/>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15C0F9-1B51-4A10-97AE-A07B521B0160}">
      <dsp:nvSpPr>
        <dsp:cNvPr id="0" name=""/>
        <dsp:cNvSpPr/>
      </dsp:nvSpPr>
      <dsp:spPr>
        <a:xfrm>
          <a:off x="623" y="1531379"/>
          <a:ext cx="1463203" cy="1463203"/>
        </a:xfrm>
        <a:prstGeom prst="ellipse">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395720-DE18-4F39-968F-3FD830FAAC72}">
      <dsp:nvSpPr>
        <dsp:cNvPr id="0" name=""/>
        <dsp:cNvSpPr/>
      </dsp:nvSpPr>
      <dsp:spPr>
        <a:xfrm>
          <a:off x="1449325" y="741794"/>
          <a:ext cx="903636" cy="877922"/>
        </a:xfrm>
        <a:prstGeom prst="ellipse">
          <a:avLst/>
        </a:prstGeom>
        <a:solidFill>
          <a:schemeClr val="accent3">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kern="1200" dirty="0" smtClean="0"/>
            <a:t>重要起源地</a:t>
          </a:r>
          <a:endParaRPr lang="zh-CN" altLang="en-US" sz="1600" kern="1200" dirty="0"/>
        </a:p>
      </dsp:txBody>
      <dsp:txXfrm>
        <a:off x="1449325" y="741794"/>
        <a:ext cx="903636" cy="877922"/>
      </dsp:txXfrm>
    </dsp:sp>
    <dsp:sp modelId="{2D76DAD2-485F-44AC-8C6A-63C43764BA20}">
      <dsp:nvSpPr>
        <dsp:cNvPr id="0" name=""/>
        <dsp:cNvSpPr/>
      </dsp:nvSpPr>
      <dsp:spPr>
        <a:xfrm>
          <a:off x="2408611" y="741794"/>
          <a:ext cx="1355454" cy="877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zh-CN" altLang="en-US" sz="1400" kern="1200" dirty="0" smtClean="0"/>
            <a:t>水稻、大豆等农作物</a:t>
          </a:r>
          <a:endParaRPr lang="zh-CN" altLang="en-US" sz="1400" kern="1200" dirty="0"/>
        </a:p>
        <a:p>
          <a:pPr marL="114300" lvl="1" indent="-114300" algn="l" defTabSz="622300">
            <a:lnSpc>
              <a:spcPct val="90000"/>
            </a:lnSpc>
            <a:spcBef>
              <a:spcPct val="0"/>
            </a:spcBef>
            <a:spcAft>
              <a:spcPct val="15000"/>
            </a:spcAft>
            <a:buChar char="••"/>
          </a:pPr>
          <a:r>
            <a:rPr lang="zh-CN" altLang="en-US" sz="1400" kern="1200" dirty="0" smtClean="0"/>
            <a:t>野生和栽培果树</a:t>
          </a:r>
          <a:endParaRPr lang="zh-CN" altLang="en-US" sz="1400" kern="1200" dirty="0"/>
        </a:p>
      </dsp:txBody>
      <dsp:txXfrm>
        <a:off x="2408611" y="741794"/>
        <a:ext cx="1355454" cy="877922"/>
      </dsp:txXfrm>
    </dsp:sp>
    <dsp:sp modelId="{5D61C5E3-B4EF-4B6C-9EA8-504ACC250975}">
      <dsp:nvSpPr>
        <dsp:cNvPr id="0" name=""/>
        <dsp:cNvSpPr/>
      </dsp:nvSpPr>
      <dsp:spPr>
        <a:xfrm>
          <a:off x="1755378" y="1824020"/>
          <a:ext cx="877922" cy="877922"/>
        </a:xfrm>
        <a:prstGeom prst="ellipse">
          <a:avLst/>
        </a:prstGeom>
        <a:solidFill>
          <a:schemeClr val="accent3">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kern="1200" dirty="0" smtClean="0"/>
            <a:t>栽培作物</a:t>
          </a:r>
          <a:endParaRPr lang="zh-CN" altLang="en-US" sz="1600" kern="1200" dirty="0"/>
        </a:p>
      </dsp:txBody>
      <dsp:txXfrm>
        <a:off x="1755378" y="1824020"/>
        <a:ext cx="877922" cy="877922"/>
      </dsp:txXfrm>
    </dsp:sp>
    <dsp:sp modelId="{4F9539E4-06E6-4BA2-8E00-F195F97F92DE}">
      <dsp:nvSpPr>
        <dsp:cNvPr id="0" name=""/>
        <dsp:cNvSpPr/>
      </dsp:nvSpPr>
      <dsp:spPr>
        <a:xfrm>
          <a:off x="2721092" y="1824020"/>
          <a:ext cx="1316883" cy="877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US" altLang="zh-CN" sz="1400" kern="1200" dirty="0" smtClean="0"/>
            <a:t>1339</a:t>
          </a:r>
          <a:r>
            <a:rPr lang="zh-CN" altLang="en-US" sz="1400" kern="1200" dirty="0" smtClean="0"/>
            <a:t>种</a:t>
          </a:r>
          <a:endParaRPr lang="zh-CN" altLang="en-US" sz="1400" kern="1200" dirty="0"/>
        </a:p>
        <a:p>
          <a:pPr marL="114300" lvl="1" indent="-114300" algn="l" defTabSz="622300">
            <a:lnSpc>
              <a:spcPct val="90000"/>
            </a:lnSpc>
            <a:spcBef>
              <a:spcPct val="0"/>
            </a:spcBef>
            <a:spcAft>
              <a:spcPct val="15000"/>
            </a:spcAft>
            <a:buChar char="••"/>
          </a:pPr>
          <a:r>
            <a:rPr lang="zh-CN" altLang="en-US" sz="1400" kern="1200" dirty="0" smtClean="0"/>
            <a:t>果树种类世界第一</a:t>
          </a:r>
          <a:endParaRPr lang="zh-CN" altLang="en-US" sz="1400" kern="1200" dirty="0"/>
        </a:p>
      </dsp:txBody>
      <dsp:txXfrm>
        <a:off x="2721092" y="1824020"/>
        <a:ext cx="1316883" cy="877922"/>
      </dsp:txXfrm>
    </dsp:sp>
    <dsp:sp modelId="{176AF303-0E2C-40C2-8931-8D866A2242BE}">
      <dsp:nvSpPr>
        <dsp:cNvPr id="0" name=""/>
        <dsp:cNvSpPr/>
      </dsp:nvSpPr>
      <dsp:spPr>
        <a:xfrm>
          <a:off x="1465396" y="2906246"/>
          <a:ext cx="877922" cy="877922"/>
        </a:xfrm>
        <a:prstGeom prst="ellipse">
          <a:avLst/>
        </a:prstGeom>
        <a:solidFill>
          <a:schemeClr val="accent3">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kern="1200" dirty="0" smtClean="0"/>
            <a:t>家养动物</a:t>
          </a:r>
          <a:endParaRPr lang="zh-CN" altLang="en-US" sz="1600" kern="1200" dirty="0"/>
        </a:p>
      </dsp:txBody>
      <dsp:txXfrm>
        <a:off x="1465396" y="2906246"/>
        <a:ext cx="877922" cy="877922"/>
      </dsp:txXfrm>
    </dsp:sp>
    <dsp:sp modelId="{F015780C-CE22-464C-A00B-6481602ECAD5}">
      <dsp:nvSpPr>
        <dsp:cNvPr id="0" name=""/>
        <dsp:cNvSpPr/>
      </dsp:nvSpPr>
      <dsp:spPr>
        <a:xfrm>
          <a:off x="2431111" y="2906246"/>
          <a:ext cx="1316883" cy="877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US" altLang="zh-CN" sz="1400" kern="1200" dirty="0" smtClean="0"/>
            <a:t>576</a:t>
          </a:r>
          <a:r>
            <a:rPr lang="zh-CN" altLang="en-US" sz="1400" kern="1200" dirty="0" smtClean="0"/>
            <a:t>个品种</a:t>
          </a:r>
          <a:endParaRPr lang="zh-CN" altLang="en-US" sz="1400" kern="1200" dirty="0"/>
        </a:p>
        <a:p>
          <a:pPr marL="114300" lvl="1" indent="-114300" algn="l" defTabSz="622300">
            <a:lnSpc>
              <a:spcPct val="90000"/>
            </a:lnSpc>
            <a:spcBef>
              <a:spcPct val="0"/>
            </a:spcBef>
            <a:spcAft>
              <a:spcPct val="15000"/>
            </a:spcAft>
            <a:buChar char="••"/>
          </a:pPr>
          <a:r>
            <a:rPr lang="zh-CN" altLang="en-US" sz="1400" kern="1200" dirty="0" smtClean="0"/>
            <a:t>种类最丰富的国家之一</a:t>
          </a:r>
          <a:endParaRPr lang="zh-CN" altLang="en-US" sz="1400" kern="1200" dirty="0"/>
        </a:p>
      </dsp:txBody>
      <dsp:txXfrm>
        <a:off x="2431111" y="2906246"/>
        <a:ext cx="1316883" cy="877922"/>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pList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6.xml><?xml version="1.0" encoding="utf-8"?>
<dgm:layoutDef xmlns:dgm="http://schemas.openxmlformats.org/drawingml/2006/diagram" xmlns:a="http://schemas.openxmlformats.org/drawingml/2006/main" uniqueId="urn:microsoft.com/office/officeart/2005/8/layout/pList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7.xml><?xml version="1.0" encoding="utf-8"?>
<dgm:layoutDef xmlns:dgm="http://schemas.openxmlformats.org/drawingml/2006/diagram" xmlns:a="http://schemas.openxmlformats.org/drawingml/2006/main" uniqueId="urn:microsoft.com/office/officeart/2005/8/layout/pList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31C533-80BA-41AB-BEC6-FF72CE31206B}" type="datetimeFigureOut">
              <a:rPr lang="zh-CN" altLang="en-US" smtClean="0"/>
              <a:pPr/>
              <a:t>2012-9-11</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3023AC-2C98-4E4E-8B21-5D8CD3E5D11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a:lstStyle/>
          <a:p>
            <a:pPr eaLnBrk="1" hangingPunct="1"/>
            <a:r>
              <a:rPr lang="en-US" altLang="zh-CN" smtClean="0">
                <a:ea typeface="ＭＳ Ｐゴシック" pitchFamily="34" charset="-128"/>
              </a:rPr>
              <a:t>An important indicator of biodiversity is what is happening to the extent of habitats around the world. GBO3 notes that many are in serious decline: notably freshwater wetlands, coastal ecosystems such as salt marshes, coral reefs and seagrass beds; and Arctic sea ice, an important habitat for a wide range of species, has been reducing in extent (as shown in the graph) and thickness in recent years. </a:t>
            </a:r>
          </a:p>
          <a:p>
            <a:pPr eaLnBrk="1" hangingPunct="1"/>
            <a:endParaRPr lang="en-US" altLang="zh-CN" smtClean="0">
              <a:ea typeface="ＭＳ Ｐゴシック" pitchFamily="34" charset="-128"/>
            </a:endParaRPr>
          </a:p>
          <a:p>
            <a:pPr eaLnBrk="1" hangingPunct="1"/>
            <a:r>
              <a:rPr lang="en-US" altLang="zh-CN" smtClean="0">
                <a:ea typeface="ＭＳ Ｐゴシック" pitchFamily="34" charset="-128"/>
              </a:rPr>
              <a:t>Ecosystems around the world, especially forests and rivers, are becoming increasingly fragmented, threatening the viability of many species. Although global figures are hard to find, an example is that in the South American Atlantic Forest more than half of the total remaining ecosystem is within 100 metres of the forest edge. </a:t>
            </a:r>
          </a:p>
          <a:p>
            <a:pPr eaLnBrk="1" hangingPunct="1"/>
            <a:endParaRPr lang="en-US" altLang="zh-CN" smtClean="0">
              <a:ea typeface="ＭＳ Ｐゴシック" pitchFamily="34" charset="-128"/>
            </a:endParaRPr>
          </a:p>
          <a:p>
            <a:pPr eaLnBrk="1" hangingPunct="1"/>
            <a:r>
              <a:rPr lang="en-US" altLang="zh-CN" smtClean="0">
                <a:ea typeface="ＭＳ Ｐゴシック" pitchFamily="34" charset="-128"/>
              </a:rPr>
              <a:t>The decline of mangrove forests, richly-varied ecosystems of great value to fisheries and for protection of coastal communities, continues. The positive news is that the rate of mangrove loss has slowed globally since the 1990s, but this is not true for Asia, which holds the largest proportion of the world’s mangroves and the most varied – here the rate of loss has accelerated slightly. </a:t>
            </a:r>
          </a:p>
          <a:p>
            <a:pPr eaLnBrk="1" hangingPunct="1"/>
            <a:endParaRPr lang="en-US" altLang="zh-CN" smtClean="0">
              <a:ea typeface="ＭＳ Ｐゴシック" pitchFamily="34" charset="-128"/>
            </a:endParaRPr>
          </a:p>
          <a:p>
            <a:r>
              <a:rPr lang="en-US" altLang="zh-CN" smtClean="0">
                <a:ea typeface="ＭＳ Ｐゴシック" pitchFamily="34" charset="-128"/>
              </a:rPr>
              <a:t>Nearly one quarter (24%) of the world’s land area was undergoing degradation, as measured by a decline in primary productivity, over the period 1980-2003. Degrading areas included around 30% of all forests, 20% of cultivated areas and 10% of grasslands. Geographically they were found mainly in Africa south of the Equator, South-East Asia and southern China, north-central Australia, the Pampas grasslands in South America, and parts of the Siberian and North American boreal forests. Around 16 per cent of land was found to be improving in productivity, the largest proportion (43%) being in rangelands. The areas where a degrading trend was observed barely overlapped with the 15% of land identified as degraded in 1991, indicating that new areas are being affected and that some regions of historical degradation remain at stubbornly low levels of productivity.</a:t>
            </a:r>
          </a:p>
        </p:txBody>
      </p:sp>
      <p:sp>
        <p:nvSpPr>
          <p:cNvPr id="3994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7916779-6594-45BE-A9CC-8C0029575F84}" type="slidenum">
              <a:rPr lang="en-US" altLang="zh-CN" sz="1200">
                <a:latin typeface="Calibri" pitchFamily="34" charset="0"/>
              </a:rPr>
              <a:pPr algn="r"/>
              <a:t>11</a:t>
            </a:fld>
            <a:endParaRPr lang="en-US" altLang="zh-CN" sz="120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a:lstStyle/>
          <a:p>
            <a:r>
              <a:rPr lang="en-US" altLang="zh-CN" smtClean="0">
                <a:ea typeface="ＭＳ Ｐゴシック" pitchFamily="34" charset="-128"/>
              </a:rPr>
              <a:t>The red bars show the percentage of livestock breeds at risk of extinction, and the black bars breeds that are already extinct. More than sixty breeds of livestock are reported to have become extinct just since 2000. More than one-fifth of some 7000 livestock breeds amongst 35 domesticated species are judged to be at risk, and the true figure may be much higher as the status of more than one-third is not known. Loss of genetic diversity among both livestock and crops is of concern because it may reduce the ability of agricultural communities and indeed wider society to adapt to future climate conditions. </a:t>
            </a:r>
          </a:p>
        </p:txBody>
      </p:sp>
      <p:sp>
        <p:nvSpPr>
          <p:cNvPr id="36868" name="Slide Number Placeholder 3"/>
          <p:cNvSpPr>
            <a:spLocks noGrp="1"/>
          </p:cNvSpPr>
          <p:nvPr>
            <p:ph type="sldNum" sz="quarter" idx="5"/>
          </p:nvPr>
        </p:nvSpPr>
        <p:spPr bwMode="auto">
          <a:noFill/>
          <a:ln>
            <a:miter lim="800000"/>
            <a:headEnd/>
            <a:tailEnd/>
          </a:ln>
        </p:spPr>
        <p:txBody>
          <a:bodyPr/>
          <a:lstStyle/>
          <a:p>
            <a:fld id="{E2C021C0-4BDF-4030-880A-C454E850CD29}" type="slidenum">
              <a:rPr lang="en-US" altLang="zh-CN"/>
              <a:pPr/>
              <a:t>14</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kern="1200" baseline="0" dirty="0" smtClean="0">
                <a:solidFill>
                  <a:schemeClr val="tx1"/>
                </a:solidFill>
                <a:latin typeface="+mn-lt"/>
                <a:ea typeface="+mn-ea"/>
                <a:cs typeface="+mn-cs"/>
              </a:rPr>
              <a:t>After 6 years of arduous negotiations the Nagoya Protocol on Access and Benefit Sharing of Genetic Resources (NP) was adopted in the early hours of October 30, 2010. It will come into effect upon 50 Parties to the CBD ratifying the Protocol.</a:t>
            </a:r>
            <a:endParaRPr lang="zh-CN" altLang="en-US" dirty="0"/>
          </a:p>
        </p:txBody>
      </p:sp>
      <p:sp>
        <p:nvSpPr>
          <p:cNvPr id="4" name="灯片编号占位符 3"/>
          <p:cNvSpPr>
            <a:spLocks noGrp="1"/>
          </p:cNvSpPr>
          <p:nvPr>
            <p:ph type="sldNum" sz="quarter" idx="10"/>
          </p:nvPr>
        </p:nvSpPr>
        <p:spPr/>
        <p:txBody>
          <a:bodyPr/>
          <a:lstStyle/>
          <a:p>
            <a:fld id="{2E17447E-05DB-4EE9-9978-C5238A9A44E1}" type="slidenum">
              <a:rPr lang="zh-CN" altLang="en-US" smtClean="0"/>
              <a:pPr/>
              <a:t>18</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kern="1200" baseline="0" dirty="0" smtClean="0">
                <a:solidFill>
                  <a:schemeClr val="tx1"/>
                </a:solidFill>
                <a:latin typeface="Times New Roman" pitchFamily="18" charset="0"/>
                <a:ea typeface="+mn-ea"/>
                <a:cs typeface="Times New Roman" pitchFamily="18" charset="0"/>
              </a:rPr>
              <a:t>Access, benefit sharing and compliance have always been the three essential components of the Protocol– the ‘ABC of ABS’. Developing and developed countries laid different emphasis on these components. Developing countries emphasized the importance of securing benefit sharing and effective compliance measures; while developed countries stressed on access standards.</a:t>
            </a:r>
            <a:endParaRPr lang="zh-CN" altLang="en-US" dirty="0"/>
          </a:p>
        </p:txBody>
      </p:sp>
      <p:sp>
        <p:nvSpPr>
          <p:cNvPr id="4" name="灯片编号占位符 3"/>
          <p:cNvSpPr>
            <a:spLocks noGrp="1"/>
          </p:cNvSpPr>
          <p:nvPr>
            <p:ph type="sldNum" sz="quarter" idx="10"/>
          </p:nvPr>
        </p:nvSpPr>
        <p:spPr/>
        <p:txBody>
          <a:bodyPr/>
          <a:lstStyle/>
          <a:p>
            <a:fld id="{2E17447E-05DB-4EE9-9978-C5238A9A44E1}" type="slidenum">
              <a:rPr lang="zh-CN" altLang="en-US" smtClean="0"/>
              <a:pPr/>
              <a:t>28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a:fld id="{4665A18E-DA38-4C4C-B77A-B5F8B07EE578}" type="slidenum">
              <a:rPr lang="fr-CA" sz="1200">
                <a:latin typeface="Times New Roman" pitchFamily="18" charset="0"/>
              </a:rPr>
              <a:pPr algn="r" defTabSz="914400"/>
              <a:t>32</a:t>
            </a:fld>
            <a:endParaRPr lang="fr-CA" sz="1200">
              <a:latin typeface="Times New Roman" pitchFamily="18" charset="0"/>
            </a:endParaRPr>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xfrm>
            <a:off x="914400" y="4343400"/>
            <a:ext cx="5029200" cy="4114800"/>
          </a:xfrm>
          <a:noFill/>
        </p:spPr>
        <p:txBody>
          <a:bodyPr/>
          <a:lstStyle/>
          <a:p>
            <a:pPr defTabSz="914400" eaLnBrk="1" hangingPunct="1"/>
            <a:endParaRPr lang="zh-CN" altLang="zh-CN" smtClean="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1" name="Rectangle 3"/>
          <p:cNvSpPr>
            <a:spLocks noGrp="1" noChangeArrowheads="1"/>
          </p:cNvSpPr>
          <p:nvPr>
            <p:ph type="body" idx="1"/>
          </p:nvPr>
        </p:nvSpPr>
        <p:spPr bwMode="auto">
          <a:noFill/>
        </p:spPr>
        <p:txBody>
          <a:bodyPr/>
          <a:lstStyle/>
          <a:p>
            <a:endParaRPr lang="zh-CN" altLang="zh-CN" smtClean="0">
              <a:latin typeface="Times New Roman" pitchFamily="18"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5734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A0C717-7475-48EA-9813-245D33F3B3CD}" type="slidenum">
              <a:rPr lang="zh-CN" altLang="en-US" smtClean="0"/>
              <a:pPr fontAlgn="base">
                <a:spcBef>
                  <a:spcPct val="0"/>
                </a:spcBef>
                <a:spcAft>
                  <a:spcPct val="0"/>
                </a:spcAft>
                <a:defRPr/>
              </a:pPr>
              <a:t>45</a:t>
            </a:fld>
            <a:endParaRPr lang="zh-CN"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p:spPr>
      </p:sp>
      <p:sp>
        <p:nvSpPr>
          <p:cNvPr id="5837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5837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29A949-114C-4679-A0C7-41A43B300AB5}" type="slidenum">
              <a:rPr lang="zh-CN" altLang="en-US" smtClean="0"/>
              <a:pPr fontAlgn="base">
                <a:spcBef>
                  <a:spcPct val="0"/>
                </a:spcBef>
                <a:spcAft>
                  <a:spcPct val="0"/>
                </a:spcAft>
                <a:defRPr/>
              </a:pPr>
              <a:t>46</a:t>
            </a:fld>
            <a:endParaRPr lang="zh-CN"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bwMode="auto">
          <a:noFill/>
          <a:ln>
            <a:solidFill>
              <a:srgbClr val="000000"/>
            </a:solidFill>
            <a:miter lim="800000"/>
            <a:headEnd/>
            <a:tailEnd/>
          </a:ln>
        </p:spPr>
      </p:sp>
      <p:sp>
        <p:nvSpPr>
          <p:cNvPr id="5939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smtClean="0"/>
              <a:t>生物燃料解决能源危机，但是给生物多样性造成新的威胁</a:t>
            </a:r>
            <a:endParaRPr lang="en-US" altLang="zh-CN" smtClean="0"/>
          </a:p>
          <a:p>
            <a:pPr eaLnBrk="1" hangingPunct="1">
              <a:spcBef>
                <a:spcPct val="0"/>
              </a:spcBef>
            </a:pPr>
            <a:endParaRPr lang="zh-CN" altLang="en-US" smtClean="0"/>
          </a:p>
        </p:txBody>
      </p:sp>
      <p:sp>
        <p:nvSpPr>
          <p:cNvPr id="5939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7097ABD-3EF8-4080-8547-705815DEC146}" type="slidenum">
              <a:rPr lang="zh-CN" altLang="en-US" smtClean="0"/>
              <a:pPr fontAlgn="base">
                <a:spcBef>
                  <a:spcPct val="0"/>
                </a:spcBef>
                <a:spcAft>
                  <a:spcPct val="0"/>
                </a:spcAft>
                <a:defRPr/>
              </a:pPr>
              <a:t>47</a:t>
            </a:fld>
            <a:endParaRPr lang="zh-CN"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gi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矩形 20"/>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5" name="图片 19" descr="环科院.jpg"/>
          <p:cNvPicPr>
            <a:picLocks noChangeAspect="1"/>
          </p:cNvPicPr>
          <p:nvPr/>
        </p:nvPicPr>
        <p:blipFill>
          <a:blip r:embed="rId2" cstate="print"/>
          <a:srcRect/>
          <a:stretch>
            <a:fillRect/>
          </a:stretch>
        </p:blipFill>
        <p:spPr bwMode="auto">
          <a:xfrm>
            <a:off x="0" y="981075"/>
            <a:ext cx="9144000" cy="4968875"/>
          </a:xfrm>
          <a:prstGeom prst="rect">
            <a:avLst/>
          </a:prstGeom>
          <a:noFill/>
          <a:ln w="9525">
            <a:noFill/>
            <a:miter lim="800000"/>
            <a:headEnd/>
            <a:tailEnd/>
          </a:ln>
        </p:spPr>
      </p:pic>
      <p:sp>
        <p:nvSpPr>
          <p:cNvPr id="6" name="Freeform 5"/>
          <p:cNvSpPr>
            <a:spLocks/>
          </p:cNvSpPr>
          <p:nvPr/>
        </p:nvSpPr>
        <p:spPr bwMode="auto">
          <a:xfrm>
            <a:off x="-11113" y="6075363"/>
            <a:ext cx="3924301" cy="676275"/>
          </a:xfrm>
          <a:custGeom>
            <a:avLst/>
            <a:gdLst/>
            <a:ahLst/>
            <a:cxnLst>
              <a:cxn ang="0">
                <a:pos x="2178" y="240"/>
              </a:cxn>
              <a:cxn ang="0">
                <a:pos x="1314" y="420"/>
              </a:cxn>
              <a:cxn ang="0">
                <a:pos x="714" y="378"/>
              </a:cxn>
              <a:cxn ang="0">
                <a:pos x="6" y="313"/>
              </a:cxn>
              <a:cxn ang="0">
                <a:pos x="0" y="41"/>
              </a:cxn>
              <a:cxn ang="0">
                <a:pos x="522" y="66"/>
              </a:cxn>
              <a:cxn ang="0">
                <a:pos x="1374" y="276"/>
              </a:cxn>
              <a:cxn ang="0">
                <a:pos x="2178" y="240"/>
              </a:cxn>
            </a:cxnLst>
            <a:rect l="0" t="0" r="r" b="b"/>
            <a:pathLst>
              <a:path w="2180" h="420">
                <a:moveTo>
                  <a:pt x="2178" y="240"/>
                </a:moveTo>
                <a:cubicBezTo>
                  <a:pt x="2180" y="264"/>
                  <a:pt x="1614" y="420"/>
                  <a:pt x="1314" y="420"/>
                </a:cubicBezTo>
                <a:cubicBezTo>
                  <a:pt x="1002" y="414"/>
                  <a:pt x="1004" y="408"/>
                  <a:pt x="714" y="378"/>
                </a:cubicBezTo>
                <a:cubicBezTo>
                  <a:pt x="424" y="349"/>
                  <a:pt x="15" y="305"/>
                  <a:pt x="6" y="313"/>
                </a:cubicBezTo>
                <a:lnTo>
                  <a:pt x="0" y="41"/>
                </a:lnTo>
                <a:cubicBezTo>
                  <a:pt x="86" y="0"/>
                  <a:pt x="378" y="42"/>
                  <a:pt x="522" y="66"/>
                </a:cubicBezTo>
                <a:cubicBezTo>
                  <a:pt x="803" y="111"/>
                  <a:pt x="1116" y="250"/>
                  <a:pt x="1374" y="276"/>
                </a:cubicBezTo>
                <a:cubicBezTo>
                  <a:pt x="1692" y="300"/>
                  <a:pt x="1968" y="294"/>
                  <a:pt x="2178" y="240"/>
                </a:cubicBezTo>
                <a:close/>
              </a:path>
            </a:pathLst>
          </a:custGeom>
          <a:solidFill>
            <a:srgbClr val="92D050">
              <a:alpha val="85000"/>
            </a:srgbClr>
          </a:solidFill>
          <a:ln w="9525">
            <a:noFill/>
            <a:round/>
            <a:headEnd/>
            <a:tailEnd/>
          </a:ln>
          <a:effectLst/>
        </p:spPr>
        <p:txBody>
          <a:bodyPr/>
          <a:lstStyle/>
          <a:p>
            <a:pPr>
              <a:defRPr/>
            </a:pPr>
            <a:endParaRPr lang="zh-CN" altLang="en-US">
              <a:latin typeface="Arial" pitchFamily="34" charset="0"/>
              <a:ea typeface="宋体" pitchFamily="2" charset="-122"/>
            </a:endParaRPr>
          </a:p>
        </p:txBody>
      </p:sp>
      <p:sp>
        <p:nvSpPr>
          <p:cNvPr id="7" name="Freeform 6"/>
          <p:cNvSpPr>
            <a:spLocks/>
          </p:cNvSpPr>
          <p:nvPr/>
        </p:nvSpPr>
        <p:spPr bwMode="auto">
          <a:xfrm>
            <a:off x="593725" y="12700"/>
            <a:ext cx="8550275" cy="898525"/>
          </a:xfrm>
          <a:custGeom>
            <a:avLst/>
            <a:gdLst/>
            <a:ahLst/>
            <a:cxnLst>
              <a:cxn ang="0">
                <a:pos x="10" y="462"/>
              </a:cxn>
              <a:cxn ang="0">
                <a:pos x="1336" y="193"/>
              </a:cxn>
              <a:cxn ang="0">
                <a:pos x="3628" y="348"/>
              </a:cxn>
              <a:cxn ang="0">
                <a:pos x="5698" y="0"/>
              </a:cxn>
              <a:cxn ang="0">
                <a:pos x="5703" y="644"/>
              </a:cxn>
              <a:cxn ang="0">
                <a:pos x="3315" y="839"/>
              </a:cxn>
              <a:cxn ang="0">
                <a:pos x="1285" y="436"/>
              </a:cxn>
              <a:cxn ang="0">
                <a:pos x="10" y="462"/>
              </a:cxn>
            </a:cxnLst>
            <a:rect l="0" t="0" r="r" b="b"/>
            <a:pathLst>
              <a:path w="5703" h="874">
                <a:moveTo>
                  <a:pt x="10" y="462"/>
                </a:moveTo>
                <a:cubicBezTo>
                  <a:pt x="0" y="417"/>
                  <a:pt x="666" y="208"/>
                  <a:pt x="1336" y="193"/>
                </a:cubicBezTo>
                <a:cubicBezTo>
                  <a:pt x="2139" y="157"/>
                  <a:pt x="2901" y="380"/>
                  <a:pt x="3628" y="348"/>
                </a:cubicBezTo>
                <a:cubicBezTo>
                  <a:pt x="4355" y="316"/>
                  <a:pt x="5674" y="18"/>
                  <a:pt x="5698" y="0"/>
                </a:cubicBezTo>
                <a:lnTo>
                  <a:pt x="5703" y="644"/>
                </a:lnTo>
                <a:cubicBezTo>
                  <a:pt x="5306" y="784"/>
                  <a:pt x="4051" y="874"/>
                  <a:pt x="3315" y="839"/>
                </a:cubicBezTo>
                <a:cubicBezTo>
                  <a:pt x="2107" y="712"/>
                  <a:pt x="2132" y="520"/>
                  <a:pt x="1285" y="436"/>
                </a:cubicBezTo>
                <a:cubicBezTo>
                  <a:pt x="557" y="362"/>
                  <a:pt x="117" y="451"/>
                  <a:pt x="10" y="462"/>
                </a:cubicBezTo>
                <a:close/>
              </a:path>
            </a:pathLst>
          </a:custGeom>
          <a:solidFill>
            <a:srgbClr val="99CCFF"/>
          </a:solidFill>
          <a:ln w="9525">
            <a:noFill/>
            <a:round/>
            <a:headEnd/>
            <a:tailEnd/>
          </a:ln>
          <a:effectLst/>
        </p:spPr>
        <p:txBody>
          <a:bodyPr/>
          <a:lstStyle/>
          <a:p>
            <a:pPr>
              <a:defRPr/>
            </a:pPr>
            <a:endParaRPr lang="zh-CN" altLang="en-US">
              <a:latin typeface="Arial" pitchFamily="34" charset="0"/>
              <a:ea typeface="宋体" pitchFamily="2" charset="-122"/>
            </a:endParaRPr>
          </a:p>
        </p:txBody>
      </p:sp>
      <p:sp>
        <p:nvSpPr>
          <p:cNvPr id="8" name="Freeform 7"/>
          <p:cNvSpPr>
            <a:spLocks/>
          </p:cNvSpPr>
          <p:nvPr/>
        </p:nvSpPr>
        <p:spPr bwMode="auto">
          <a:xfrm>
            <a:off x="2816225" y="-15875"/>
            <a:ext cx="6327775" cy="620713"/>
          </a:xfrm>
          <a:custGeom>
            <a:avLst/>
            <a:gdLst/>
            <a:ahLst/>
            <a:cxnLst>
              <a:cxn ang="0">
                <a:pos x="5" y="247"/>
              </a:cxn>
              <a:cxn ang="0">
                <a:pos x="1089" y="38"/>
              </a:cxn>
              <a:cxn ang="0">
                <a:pos x="2731" y="184"/>
              </a:cxn>
              <a:cxn ang="0">
                <a:pos x="4533" y="68"/>
              </a:cxn>
              <a:cxn ang="0">
                <a:pos x="4516" y="669"/>
              </a:cxn>
              <a:cxn ang="0">
                <a:pos x="2469" y="623"/>
              </a:cxn>
              <a:cxn ang="0">
                <a:pos x="1075" y="241"/>
              </a:cxn>
              <a:cxn ang="0">
                <a:pos x="5" y="247"/>
              </a:cxn>
            </a:cxnLst>
            <a:rect l="0" t="0" r="r" b="b"/>
            <a:pathLst>
              <a:path w="4533" h="761">
                <a:moveTo>
                  <a:pt x="5" y="247"/>
                </a:moveTo>
                <a:cubicBezTo>
                  <a:pt x="0" y="214"/>
                  <a:pt x="581" y="0"/>
                  <a:pt x="1089" y="38"/>
                </a:cubicBezTo>
                <a:cubicBezTo>
                  <a:pt x="1700" y="71"/>
                  <a:pt x="2138" y="141"/>
                  <a:pt x="2731" y="184"/>
                </a:cubicBezTo>
                <a:cubicBezTo>
                  <a:pt x="3324" y="226"/>
                  <a:pt x="4514" y="79"/>
                  <a:pt x="4533" y="68"/>
                </a:cubicBezTo>
                <a:lnTo>
                  <a:pt x="4516" y="669"/>
                </a:lnTo>
                <a:cubicBezTo>
                  <a:pt x="4172" y="761"/>
                  <a:pt x="3088" y="728"/>
                  <a:pt x="2469" y="623"/>
                </a:cubicBezTo>
                <a:cubicBezTo>
                  <a:pt x="1562" y="443"/>
                  <a:pt x="1597" y="387"/>
                  <a:pt x="1075" y="241"/>
                </a:cubicBezTo>
                <a:cubicBezTo>
                  <a:pt x="534" y="97"/>
                  <a:pt x="73" y="241"/>
                  <a:pt x="5" y="247"/>
                </a:cubicBezTo>
                <a:close/>
              </a:path>
            </a:pathLst>
          </a:custGeom>
          <a:solidFill>
            <a:schemeClr val="accent3">
              <a:lumMod val="40000"/>
              <a:lumOff val="60000"/>
              <a:alpha val="80784"/>
            </a:schemeClr>
          </a:solidFill>
          <a:ln w="9525">
            <a:noFill/>
            <a:round/>
            <a:headEnd/>
            <a:tailEnd/>
          </a:ln>
          <a:effectLst/>
        </p:spPr>
        <p:txBody>
          <a:bodyPr/>
          <a:lstStyle/>
          <a:p>
            <a:pPr>
              <a:defRPr/>
            </a:pPr>
            <a:endParaRPr lang="zh-CN" altLang="en-US">
              <a:latin typeface="Arial" pitchFamily="34" charset="0"/>
              <a:ea typeface="宋体" pitchFamily="2" charset="-122"/>
            </a:endParaRPr>
          </a:p>
        </p:txBody>
      </p:sp>
      <p:pic>
        <p:nvPicPr>
          <p:cNvPr id="9" name="图片 14" descr="基地logo.png"/>
          <p:cNvPicPr>
            <a:picLocks noChangeAspect="1"/>
          </p:cNvPicPr>
          <p:nvPr/>
        </p:nvPicPr>
        <p:blipFill>
          <a:blip r:embed="rId3" cstate="print"/>
          <a:srcRect/>
          <a:stretch>
            <a:fillRect/>
          </a:stretch>
        </p:blipFill>
        <p:spPr bwMode="auto">
          <a:xfrm>
            <a:off x="7308850" y="5589588"/>
            <a:ext cx="1619250" cy="1619250"/>
          </a:xfrm>
          <a:prstGeom prst="rect">
            <a:avLst/>
          </a:prstGeom>
          <a:noFill/>
          <a:ln w="9525">
            <a:noFill/>
            <a:miter lim="800000"/>
            <a:headEnd/>
            <a:tailEnd/>
          </a:ln>
        </p:spPr>
      </p:pic>
      <p:sp>
        <p:nvSpPr>
          <p:cNvPr id="2" name="标题 1"/>
          <p:cNvSpPr>
            <a:spLocks noGrp="1"/>
          </p:cNvSpPr>
          <p:nvPr>
            <p:ph type="ctrTitle"/>
          </p:nvPr>
        </p:nvSpPr>
        <p:spPr>
          <a:xfrm>
            <a:off x="1080728" y="2679055"/>
            <a:ext cx="6982544" cy="1470025"/>
          </a:xfrm>
        </p:spPr>
        <p:txBody>
          <a:bodyPr>
            <a:normAutofit/>
          </a:bodyPr>
          <a:lstStyle>
            <a:lvl1pPr>
              <a:defRPr sz="4000" b="1">
                <a:solidFill>
                  <a:schemeClr val="accent6">
                    <a:lumMod val="50000"/>
                  </a:schemeClr>
                </a:solidFill>
              </a:defRPr>
            </a:lvl1pPr>
          </a:lstStyle>
          <a:p>
            <a:r>
              <a:rPr lang="zh-CN" altLang="en-US" smtClean="0"/>
              <a:t>单击此处编辑母版标题样式</a:t>
            </a:r>
            <a:endParaRPr lang="zh-CN" altLang="en-US" dirty="0"/>
          </a:p>
        </p:txBody>
      </p:sp>
      <p:sp>
        <p:nvSpPr>
          <p:cNvPr id="3" name="副标题 2"/>
          <p:cNvSpPr>
            <a:spLocks noGrp="1"/>
          </p:cNvSpPr>
          <p:nvPr>
            <p:ph type="subTitle" idx="1"/>
          </p:nvPr>
        </p:nvSpPr>
        <p:spPr>
          <a:xfrm>
            <a:off x="1080728" y="4581128"/>
            <a:ext cx="6400800" cy="1057672"/>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pic>
        <p:nvPicPr>
          <p:cNvPr id="3" name="图片 7" descr="基地logo.png"/>
          <p:cNvPicPr>
            <a:picLocks noChangeAspect="1"/>
          </p:cNvPicPr>
          <p:nvPr/>
        </p:nvPicPr>
        <p:blipFill>
          <a:blip r:embed="rId2" cstate="print"/>
          <a:srcRect/>
          <a:stretch>
            <a:fillRect/>
          </a:stretch>
        </p:blipFill>
        <p:spPr bwMode="auto">
          <a:xfrm>
            <a:off x="131763" y="5984875"/>
            <a:ext cx="1081087" cy="1079500"/>
          </a:xfrm>
          <a:prstGeom prst="rect">
            <a:avLst/>
          </a:prstGeom>
          <a:noFill/>
          <a:ln w="9525">
            <a:noFill/>
            <a:miter lim="800000"/>
            <a:headEnd/>
            <a:tailEnd/>
          </a:ln>
        </p:spPr>
      </p:pic>
      <p:sp>
        <p:nvSpPr>
          <p:cNvPr id="4" name="Freeform 5"/>
          <p:cNvSpPr>
            <a:spLocks/>
          </p:cNvSpPr>
          <p:nvPr/>
        </p:nvSpPr>
        <p:spPr bwMode="auto">
          <a:xfrm flipH="1">
            <a:off x="5219700" y="6149975"/>
            <a:ext cx="3924300" cy="676275"/>
          </a:xfrm>
          <a:custGeom>
            <a:avLst/>
            <a:gdLst/>
            <a:ahLst/>
            <a:cxnLst>
              <a:cxn ang="0">
                <a:pos x="2178" y="240"/>
              </a:cxn>
              <a:cxn ang="0">
                <a:pos x="1314" y="420"/>
              </a:cxn>
              <a:cxn ang="0">
                <a:pos x="714" y="378"/>
              </a:cxn>
              <a:cxn ang="0">
                <a:pos x="6" y="313"/>
              </a:cxn>
              <a:cxn ang="0">
                <a:pos x="0" y="41"/>
              </a:cxn>
              <a:cxn ang="0">
                <a:pos x="522" y="66"/>
              </a:cxn>
              <a:cxn ang="0">
                <a:pos x="1374" y="276"/>
              </a:cxn>
              <a:cxn ang="0">
                <a:pos x="2178" y="240"/>
              </a:cxn>
            </a:cxnLst>
            <a:rect l="0" t="0" r="r" b="b"/>
            <a:pathLst>
              <a:path w="2180" h="420">
                <a:moveTo>
                  <a:pt x="2178" y="240"/>
                </a:moveTo>
                <a:cubicBezTo>
                  <a:pt x="2180" y="264"/>
                  <a:pt x="1614" y="420"/>
                  <a:pt x="1314" y="420"/>
                </a:cubicBezTo>
                <a:cubicBezTo>
                  <a:pt x="1002" y="414"/>
                  <a:pt x="1004" y="408"/>
                  <a:pt x="714" y="378"/>
                </a:cubicBezTo>
                <a:cubicBezTo>
                  <a:pt x="424" y="349"/>
                  <a:pt x="15" y="305"/>
                  <a:pt x="6" y="313"/>
                </a:cubicBezTo>
                <a:lnTo>
                  <a:pt x="0" y="41"/>
                </a:lnTo>
                <a:cubicBezTo>
                  <a:pt x="86" y="0"/>
                  <a:pt x="378" y="42"/>
                  <a:pt x="522" y="66"/>
                </a:cubicBezTo>
                <a:cubicBezTo>
                  <a:pt x="803" y="111"/>
                  <a:pt x="1116" y="250"/>
                  <a:pt x="1374" y="276"/>
                </a:cubicBezTo>
                <a:cubicBezTo>
                  <a:pt x="1692" y="300"/>
                  <a:pt x="1968" y="294"/>
                  <a:pt x="2178" y="240"/>
                </a:cubicBezTo>
                <a:close/>
              </a:path>
            </a:pathLst>
          </a:custGeom>
          <a:solidFill>
            <a:srgbClr val="92D050">
              <a:alpha val="85000"/>
            </a:srgbClr>
          </a:solidFill>
          <a:ln w="9525">
            <a:noFill/>
            <a:round/>
            <a:headEnd/>
            <a:tailEnd/>
          </a:ln>
          <a:effectLst/>
        </p:spPr>
        <p:txBody>
          <a:bodyPr/>
          <a:lstStyle/>
          <a:p>
            <a:pPr>
              <a:defRPr/>
            </a:pPr>
            <a:endParaRPr lang="zh-CN" altLang="en-US">
              <a:latin typeface="Arial" pitchFamily="34" charset="0"/>
              <a:ea typeface="宋体" pitchFamily="2" charset="-122"/>
            </a:endParaRPr>
          </a:p>
        </p:txBody>
      </p:sp>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5" name="灯片编号占位符 5"/>
          <p:cNvSpPr>
            <a:spLocks noGrp="1"/>
          </p:cNvSpPr>
          <p:nvPr>
            <p:ph type="sldNum" sz="quarter" idx="10"/>
          </p:nvPr>
        </p:nvSpPr>
        <p:spPr/>
        <p:txBody>
          <a:bodyPr/>
          <a:lstStyle>
            <a:lvl1pPr>
              <a:defRPr smtClean="0"/>
            </a:lvl1pPr>
          </a:lstStyle>
          <a:p>
            <a:fld id="{357E07EB-5E37-4F76-B183-3E550640E244}"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pic>
        <p:nvPicPr>
          <p:cNvPr id="5" name="图片 7" descr="基地logo.png"/>
          <p:cNvPicPr>
            <a:picLocks noChangeAspect="1"/>
          </p:cNvPicPr>
          <p:nvPr/>
        </p:nvPicPr>
        <p:blipFill>
          <a:blip r:embed="rId2" cstate="print"/>
          <a:srcRect/>
          <a:stretch>
            <a:fillRect/>
          </a:stretch>
        </p:blipFill>
        <p:spPr bwMode="auto">
          <a:xfrm>
            <a:off x="131763" y="5984875"/>
            <a:ext cx="1081087" cy="1079500"/>
          </a:xfrm>
          <a:prstGeom prst="rect">
            <a:avLst/>
          </a:prstGeom>
          <a:noFill/>
          <a:ln w="9525">
            <a:noFill/>
            <a:miter lim="800000"/>
            <a:headEnd/>
            <a:tailEnd/>
          </a:ln>
        </p:spPr>
      </p:pic>
      <p:sp>
        <p:nvSpPr>
          <p:cNvPr id="6" name="Freeform 5"/>
          <p:cNvSpPr>
            <a:spLocks/>
          </p:cNvSpPr>
          <p:nvPr/>
        </p:nvSpPr>
        <p:spPr bwMode="auto">
          <a:xfrm flipH="1">
            <a:off x="5219700" y="6149975"/>
            <a:ext cx="3924300" cy="676275"/>
          </a:xfrm>
          <a:custGeom>
            <a:avLst/>
            <a:gdLst/>
            <a:ahLst/>
            <a:cxnLst>
              <a:cxn ang="0">
                <a:pos x="2178" y="240"/>
              </a:cxn>
              <a:cxn ang="0">
                <a:pos x="1314" y="420"/>
              </a:cxn>
              <a:cxn ang="0">
                <a:pos x="714" y="378"/>
              </a:cxn>
              <a:cxn ang="0">
                <a:pos x="6" y="313"/>
              </a:cxn>
              <a:cxn ang="0">
                <a:pos x="0" y="41"/>
              </a:cxn>
              <a:cxn ang="0">
                <a:pos x="522" y="66"/>
              </a:cxn>
              <a:cxn ang="0">
                <a:pos x="1374" y="276"/>
              </a:cxn>
              <a:cxn ang="0">
                <a:pos x="2178" y="240"/>
              </a:cxn>
            </a:cxnLst>
            <a:rect l="0" t="0" r="r" b="b"/>
            <a:pathLst>
              <a:path w="2180" h="420">
                <a:moveTo>
                  <a:pt x="2178" y="240"/>
                </a:moveTo>
                <a:cubicBezTo>
                  <a:pt x="2180" y="264"/>
                  <a:pt x="1614" y="420"/>
                  <a:pt x="1314" y="420"/>
                </a:cubicBezTo>
                <a:cubicBezTo>
                  <a:pt x="1002" y="414"/>
                  <a:pt x="1004" y="408"/>
                  <a:pt x="714" y="378"/>
                </a:cubicBezTo>
                <a:cubicBezTo>
                  <a:pt x="424" y="349"/>
                  <a:pt x="15" y="305"/>
                  <a:pt x="6" y="313"/>
                </a:cubicBezTo>
                <a:lnTo>
                  <a:pt x="0" y="41"/>
                </a:lnTo>
                <a:cubicBezTo>
                  <a:pt x="86" y="0"/>
                  <a:pt x="378" y="42"/>
                  <a:pt x="522" y="66"/>
                </a:cubicBezTo>
                <a:cubicBezTo>
                  <a:pt x="803" y="111"/>
                  <a:pt x="1116" y="250"/>
                  <a:pt x="1374" y="276"/>
                </a:cubicBezTo>
                <a:cubicBezTo>
                  <a:pt x="1692" y="300"/>
                  <a:pt x="1968" y="294"/>
                  <a:pt x="2178" y="240"/>
                </a:cubicBezTo>
                <a:close/>
              </a:path>
            </a:pathLst>
          </a:custGeom>
          <a:solidFill>
            <a:srgbClr val="92D050">
              <a:alpha val="85000"/>
            </a:srgbClr>
          </a:solidFill>
          <a:ln w="9525">
            <a:noFill/>
            <a:round/>
            <a:headEnd/>
            <a:tailEnd/>
          </a:ln>
          <a:effectLst/>
        </p:spPr>
        <p:txBody>
          <a:bodyPr/>
          <a:lstStyle/>
          <a:p>
            <a:pPr>
              <a:defRPr/>
            </a:pPr>
            <a:endParaRPr lang="zh-CN" altLang="en-US">
              <a:latin typeface="Arial" pitchFamily="34" charset="0"/>
              <a:ea typeface="宋体" pitchFamily="2" charset="-122"/>
            </a:endParaRPr>
          </a:p>
        </p:txBody>
      </p:sp>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7" name="日期占位符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mtClean="0">
                <a:latin typeface="+mn-lt"/>
                <a:ea typeface="+mn-ea"/>
              </a:defRPr>
            </a:lvl1pPr>
          </a:lstStyle>
          <a:p>
            <a:fld id="{EEB289B6-275E-4CD0-9B92-4A159B7139B8}" type="datetimeFigureOut">
              <a:rPr lang="zh-CN" altLang="en-US" smtClean="0"/>
              <a:pPr/>
              <a:t>2012-9-11</a:t>
            </a:fld>
            <a:endParaRPr lang="zh-CN" altLang="en-US"/>
          </a:p>
        </p:txBody>
      </p:sp>
      <p:sp>
        <p:nvSpPr>
          <p:cNvPr id="8" name="页脚占位符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endParaRPr lang="zh-CN" altLang="en-US"/>
          </a:p>
        </p:txBody>
      </p:sp>
      <p:sp>
        <p:nvSpPr>
          <p:cNvPr id="9" name="灯片编号占位符 6"/>
          <p:cNvSpPr>
            <a:spLocks noGrp="1"/>
          </p:cNvSpPr>
          <p:nvPr>
            <p:ph type="sldNum" sz="quarter" idx="12"/>
          </p:nvPr>
        </p:nvSpPr>
        <p:spPr/>
        <p:txBody>
          <a:bodyPr/>
          <a:lstStyle>
            <a:lvl1pPr>
              <a:defRPr smtClean="0"/>
            </a:lvl1pPr>
          </a:lstStyle>
          <a:p>
            <a:fld id="{357E07EB-5E37-4F76-B183-3E550640E244}"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pic>
        <p:nvPicPr>
          <p:cNvPr id="4" name="图片 7" descr="基地logo.png"/>
          <p:cNvPicPr>
            <a:picLocks noChangeAspect="1"/>
          </p:cNvPicPr>
          <p:nvPr/>
        </p:nvPicPr>
        <p:blipFill>
          <a:blip r:embed="rId2" cstate="print"/>
          <a:srcRect/>
          <a:stretch>
            <a:fillRect/>
          </a:stretch>
        </p:blipFill>
        <p:spPr bwMode="auto">
          <a:xfrm>
            <a:off x="131763" y="5984875"/>
            <a:ext cx="1081087" cy="1079500"/>
          </a:xfrm>
          <a:prstGeom prst="rect">
            <a:avLst/>
          </a:prstGeom>
          <a:noFill/>
          <a:ln w="9525">
            <a:noFill/>
            <a:miter lim="800000"/>
            <a:headEnd/>
            <a:tailEnd/>
          </a:ln>
        </p:spPr>
      </p:pic>
      <p:sp>
        <p:nvSpPr>
          <p:cNvPr id="5" name="Freeform 5"/>
          <p:cNvSpPr>
            <a:spLocks/>
          </p:cNvSpPr>
          <p:nvPr/>
        </p:nvSpPr>
        <p:spPr bwMode="auto">
          <a:xfrm flipH="1">
            <a:off x="5219700" y="6149975"/>
            <a:ext cx="3924300" cy="676275"/>
          </a:xfrm>
          <a:custGeom>
            <a:avLst/>
            <a:gdLst/>
            <a:ahLst/>
            <a:cxnLst>
              <a:cxn ang="0">
                <a:pos x="2178" y="240"/>
              </a:cxn>
              <a:cxn ang="0">
                <a:pos x="1314" y="420"/>
              </a:cxn>
              <a:cxn ang="0">
                <a:pos x="714" y="378"/>
              </a:cxn>
              <a:cxn ang="0">
                <a:pos x="6" y="313"/>
              </a:cxn>
              <a:cxn ang="0">
                <a:pos x="0" y="41"/>
              </a:cxn>
              <a:cxn ang="0">
                <a:pos x="522" y="66"/>
              </a:cxn>
              <a:cxn ang="0">
                <a:pos x="1374" y="276"/>
              </a:cxn>
              <a:cxn ang="0">
                <a:pos x="2178" y="240"/>
              </a:cxn>
            </a:cxnLst>
            <a:rect l="0" t="0" r="r" b="b"/>
            <a:pathLst>
              <a:path w="2180" h="420">
                <a:moveTo>
                  <a:pt x="2178" y="240"/>
                </a:moveTo>
                <a:cubicBezTo>
                  <a:pt x="2180" y="264"/>
                  <a:pt x="1614" y="420"/>
                  <a:pt x="1314" y="420"/>
                </a:cubicBezTo>
                <a:cubicBezTo>
                  <a:pt x="1002" y="414"/>
                  <a:pt x="1004" y="408"/>
                  <a:pt x="714" y="378"/>
                </a:cubicBezTo>
                <a:cubicBezTo>
                  <a:pt x="424" y="349"/>
                  <a:pt x="15" y="305"/>
                  <a:pt x="6" y="313"/>
                </a:cubicBezTo>
                <a:lnTo>
                  <a:pt x="0" y="41"/>
                </a:lnTo>
                <a:cubicBezTo>
                  <a:pt x="86" y="0"/>
                  <a:pt x="378" y="42"/>
                  <a:pt x="522" y="66"/>
                </a:cubicBezTo>
                <a:cubicBezTo>
                  <a:pt x="803" y="111"/>
                  <a:pt x="1116" y="250"/>
                  <a:pt x="1374" y="276"/>
                </a:cubicBezTo>
                <a:cubicBezTo>
                  <a:pt x="1692" y="300"/>
                  <a:pt x="1968" y="294"/>
                  <a:pt x="2178" y="240"/>
                </a:cubicBezTo>
                <a:close/>
              </a:path>
            </a:pathLst>
          </a:custGeom>
          <a:solidFill>
            <a:srgbClr val="92D050">
              <a:alpha val="85000"/>
            </a:srgbClr>
          </a:solidFill>
          <a:ln w="9525">
            <a:noFill/>
            <a:round/>
            <a:headEnd/>
            <a:tailEnd/>
          </a:ln>
          <a:effectLst/>
        </p:spPr>
        <p:txBody>
          <a:bodyPr/>
          <a:lstStyle/>
          <a:p>
            <a:pPr>
              <a:defRPr/>
            </a:pPr>
            <a:endParaRPr lang="zh-CN" altLang="en-US">
              <a:latin typeface="Arial" pitchFamily="34" charset="0"/>
              <a:ea typeface="宋体" pitchFamily="2" charset="-122"/>
            </a:endParaRPr>
          </a:p>
        </p:txBody>
      </p:sp>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日期占位符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mtClean="0">
                <a:latin typeface="+mn-lt"/>
                <a:ea typeface="+mn-ea"/>
              </a:defRPr>
            </a:lvl1pPr>
          </a:lstStyle>
          <a:p>
            <a:fld id="{EEB289B6-275E-4CD0-9B92-4A159B7139B8}" type="datetimeFigureOut">
              <a:rPr lang="zh-CN" altLang="en-US" smtClean="0"/>
              <a:pPr/>
              <a:t>2012-9-11</a:t>
            </a:fld>
            <a:endParaRPr lang="zh-CN" altLang="en-US"/>
          </a:p>
        </p:txBody>
      </p:sp>
      <p:sp>
        <p:nvSpPr>
          <p:cNvPr id="7" name="页脚占位符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endParaRPr lang="zh-CN" altLang="en-US"/>
          </a:p>
        </p:txBody>
      </p:sp>
      <p:sp>
        <p:nvSpPr>
          <p:cNvPr id="8" name="灯片编号占位符 5"/>
          <p:cNvSpPr>
            <a:spLocks noGrp="1"/>
          </p:cNvSpPr>
          <p:nvPr>
            <p:ph type="sldNum" sz="quarter" idx="12"/>
          </p:nvPr>
        </p:nvSpPr>
        <p:spPr/>
        <p:txBody>
          <a:bodyPr/>
          <a:lstStyle>
            <a:lvl1pPr>
              <a:defRPr smtClean="0"/>
            </a:lvl1pPr>
          </a:lstStyle>
          <a:p>
            <a:fld id="{357E07EB-5E37-4F76-B183-3E550640E244}" type="slidenum">
              <a:rPr lang="zh-CN" altLang="en-US" smtClean="0"/>
              <a:pPr/>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pic>
        <p:nvPicPr>
          <p:cNvPr id="4" name="图片 7" descr="基地logo.png"/>
          <p:cNvPicPr>
            <a:picLocks noChangeAspect="1"/>
          </p:cNvPicPr>
          <p:nvPr/>
        </p:nvPicPr>
        <p:blipFill>
          <a:blip r:embed="rId2" cstate="print"/>
          <a:srcRect/>
          <a:stretch>
            <a:fillRect/>
          </a:stretch>
        </p:blipFill>
        <p:spPr bwMode="auto">
          <a:xfrm>
            <a:off x="131763" y="5984875"/>
            <a:ext cx="1081087" cy="1079500"/>
          </a:xfrm>
          <a:prstGeom prst="rect">
            <a:avLst/>
          </a:prstGeom>
          <a:noFill/>
          <a:ln w="9525">
            <a:noFill/>
            <a:miter lim="800000"/>
            <a:headEnd/>
            <a:tailEnd/>
          </a:ln>
        </p:spPr>
      </p:pic>
      <p:sp>
        <p:nvSpPr>
          <p:cNvPr id="5" name="Freeform 5"/>
          <p:cNvSpPr>
            <a:spLocks/>
          </p:cNvSpPr>
          <p:nvPr/>
        </p:nvSpPr>
        <p:spPr bwMode="auto">
          <a:xfrm flipH="1">
            <a:off x="5219700" y="6149975"/>
            <a:ext cx="3924300" cy="676275"/>
          </a:xfrm>
          <a:custGeom>
            <a:avLst/>
            <a:gdLst/>
            <a:ahLst/>
            <a:cxnLst>
              <a:cxn ang="0">
                <a:pos x="2178" y="240"/>
              </a:cxn>
              <a:cxn ang="0">
                <a:pos x="1314" y="420"/>
              </a:cxn>
              <a:cxn ang="0">
                <a:pos x="714" y="378"/>
              </a:cxn>
              <a:cxn ang="0">
                <a:pos x="6" y="313"/>
              </a:cxn>
              <a:cxn ang="0">
                <a:pos x="0" y="41"/>
              </a:cxn>
              <a:cxn ang="0">
                <a:pos x="522" y="66"/>
              </a:cxn>
              <a:cxn ang="0">
                <a:pos x="1374" y="276"/>
              </a:cxn>
              <a:cxn ang="0">
                <a:pos x="2178" y="240"/>
              </a:cxn>
            </a:cxnLst>
            <a:rect l="0" t="0" r="r" b="b"/>
            <a:pathLst>
              <a:path w="2180" h="420">
                <a:moveTo>
                  <a:pt x="2178" y="240"/>
                </a:moveTo>
                <a:cubicBezTo>
                  <a:pt x="2180" y="264"/>
                  <a:pt x="1614" y="420"/>
                  <a:pt x="1314" y="420"/>
                </a:cubicBezTo>
                <a:cubicBezTo>
                  <a:pt x="1002" y="414"/>
                  <a:pt x="1004" y="408"/>
                  <a:pt x="714" y="378"/>
                </a:cubicBezTo>
                <a:cubicBezTo>
                  <a:pt x="424" y="349"/>
                  <a:pt x="15" y="305"/>
                  <a:pt x="6" y="313"/>
                </a:cubicBezTo>
                <a:lnTo>
                  <a:pt x="0" y="41"/>
                </a:lnTo>
                <a:cubicBezTo>
                  <a:pt x="86" y="0"/>
                  <a:pt x="378" y="42"/>
                  <a:pt x="522" y="66"/>
                </a:cubicBezTo>
                <a:cubicBezTo>
                  <a:pt x="803" y="111"/>
                  <a:pt x="1116" y="250"/>
                  <a:pt x="1374" y="276"/>
                </a:cubicBezTo>
                <a:cubicBezTo>
                  <a:pt x="1692" y="300"/>
                  <a:pt x="1968" y="294"/>
                  <a:pt x="2178" y="240"/>
                </a:cubicBezTo>
                <a:close/>
              </a:path>
            </a:pathLst>
          </a:custGeom>
          <a:solidFill>
            <a:srgbClr val="92D050">
              <a:alpha val="85000"/>
            </a:srgbClr>
          </a:solidFill>
          <a:ln w="9525">
            <a:noFill/>
            <a:round/>
            <a:headEnd/>
            <a:tailEnd/>
          </a:ln>
          <a:effectLst/>
        </p:spPr>
        <p:txBody>
          <a:bodyPr/>
          <a:lstStyle/>
          <a:p>
            <a:pPr>
              <a:defRPr/>
            </a:pPr>
            <a:endParaRPr lang="zh-CN" altLang="en-US">
              <a:latin typeface="Arial" pitchFamily="34" charset="0"/>
              <a:ea typeface="宋体" pitchFamily="2" charset="-122"/>
            </a:endParaRPr>
          </a:p>
        </p:txBody>
      </p:sp>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日期占位符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mtClean="0">
                <a:latin typeface="+mn-lt"/>
                <a:ea typeface="+mn-ea"/>
              </a:defRPr>
            </a:lvl1pPr>
          </a:lstStyle>
          <a:p>
            <a:fld id="{EEB289B6-275E-4CD0-9B92-4A159B7139B8}" type="datetimeFigureOut">
              <a:rPr lang="zh-CN" altLang="en-US" smtClean="0"/>
              <a:pPr/>
              <a:t>2012-9-11</a:t>
            </a:fld>
            <a:endParaRPr lang="zh-CN" altLang="en-US"/>
          </a:p>
        </p:txBody>
      </p:sp>
      <p:sp>
        <p:nvSpPr>
          <p:cNvPr id="7" name="页脚占位符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endParaRPr lang="zh-CN" altLang="en-US"/>
          </a:p>
        </p:txBody>
      </p:sp>
      <p:sp>
        <p:nvSpPr>
          <p:cNvPr id="8" name="灯片编号占位符 5"/>
          <p:cNvSpPr>
            <a:spLocks noGrp="1"/>
          </p:cNvSpPr>
          <p:nvPr>
            <p:ph type="sldNum" sz="quarter" idx="12"/>
          </p:nvPr>
        </p:nvSpPr>
        <p:spPr/>
        <p:txBody>
          <a:bodyPr/>
          <a:lstStyle>
            <a:lvl1pPr>
              <a:defRPr smtClean="0"/>
            </a:lvl1pPr>
          </a:lstStyle>
          <a:p>
            <a:fld id="{357E07EB-5E37-4F76-B183-3E550640E244}" type="slidenum">
              <a:rPr lang="zh-CN" altLang="en-US" smtClean="0"/>
              <a:pPr/>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dirty="0">
                <a:solidFill>
                  <a:srgbClr val="898989"/>
                </a:solidFill>
                <a:latin typeface="Calibri" pitchFamily="34" charset="0"/>
              </a:defRPr>
            </a:lvl1pPr>
          </a:lstStyle>
          <a:p>
            <a:pPr>
              <a:defRPr/>
            </a:pPr>
            <a:endParaRPr lang="en-US" altLang="ja-JP"/>
          </a:p>
        </p:txBody>
      </p:sp>
      <p:sp>
        <p:nvSpPr>
          <p:cNvPr id="6" name="Rectangle 5"/>
          <p:cNvSpPr>
            <a:spLocks noGrp="1" noChangeArrowheads="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dirty="0"/>
            </a:lvl1pPr>
          </a:lstStyle>
          <a:p>
            <a:pPr>
              <a:defRPr/>
            </a:pPr>
            <a:endParaRPr lang="en-US" altLang="ja-JP"/>
          </a:p>
        </p:txBody>
      </p:sp>
      <p:sp>
        <p:nvSpPr>
          <p:cNvPr id="7" name="Rectangle 6"/>
          <p:cNvSpPr>
            <a:spLocks noGrp="1" noChangeArrowheads="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5A9F7FD-8A07-4F0E-BE1A-1C7FEFACEDB1}" type="slidenum">
              <a:rPr lang="ja-JP" altLang="en-US"/>
              <a:pPr>
                <a:defRPr/>
              </a:pPr>
              <a:t>‹#›</a:t>
            </a:fld>
            <a:endParaRPr lang="en-US" altLang="ja-JP"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5"/>
          <p:cNvSpPr>
            <a:spLocks noGrp="1" noChangeArrowheads="1"/>
          </p:cNvSpPr>
          <p:nvPr>
            <p:ph type="ftr" sz="quarter" idx="10"/>
          </p:nvPr>
        </p:nvSpPr>
        <p:spPr>
          <a:xfrm>
            <a:off x="6877050" y="6594475"/>
            <a:ext cx="2895600" cy="476250"/>
          </a:xfrm>
          <a:prstGeom prst="rect">
            <a:avLst/>
          </a:prstGeom>
          <a:ln/>
        </p:spPr>
        <p:txBody>
          <a:bodyPr/>
          <a:lstStyle>
            <a:lvl1pPr>
              <a:defRPr/>
            </a:lvl1pPr>
          </a:lstStyle>
          <a:p>
            <a:pPr>
              <a:defRPr/>
            </a:pPr>
            <a:endParaRPr lang="zh-CN" altLang="zh-CN"/>
          </a:p>
        </p:txBody>
      </p:sp>
      <p:sp>
        <p:nvSpPr>
          <p:cNvPr id="4" name="Rectangle 6"/>
          <p:cNvSpPr>
            <a:spLocks noGrp="1" noChangeArrowheads="1"/>
          </p:cNvSpPr>
          <p:nvPr>
            <p:ph type="sldNum" sz="quarter" idx="11"/>
          </p:nvPr>
        </p:nvSpPr>
        <p:spPr>
          <a:ln/>
        </p:spPr>
        <p:txBody>
          <a:bodyPr/>
          <a:lstStyle>
            <a:lvl1pPr>
              <a:defRPr/>
            </a:lvl1pPr>
          </a:lstStyle>
          <a:p>
            <a:pPr>
              <a:defRPr/>
            </a:pPr>
            <a:fld id="{5DCE2FAF-056A-4E96-84F6-47B12A168FC3}" type="slidenum">
              <a:rPr lang="en-US" altLang="zh-CN"/>
              <a:pPr>
                <a:defRPr/>
              </a:pPr>
              <a:t>‹#›</a:t>
            </a:fld>
            <a:endParaRPr lang="en-US" altLang="zh-C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DAD98191-9B03-4896-BD28-019D411B3A27}" type="datetimeFigureOut">
              <a:rPr lang="zh-CN" altLang="en-US"/>
              <a:pPr>
                <a:defRPr/>
              </a:pPr>
              <a:t>2012-9-11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94980DA-B053-4BB2-8E5C-882DE1EFA637}" type="slidenum">
              <a:rPr lang="zh-CN" altLang="en-US"/>
              <a:pPr>
                <a:defRPr/>
              </a:pPr>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BDD6C1B0-ABF9-4E21-A484-BF0360ACB743}" type="datetimeFigureOut">
              <a:rPr lang="zh-CN" altLang="en-US"/>
              <a:pPr>
                <a:defRPr/>
              </a:pPr>
              <a:t>2012-9-11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E0FE530-BABC-4F95-A176-AD073A75931E}" type="slidenum">
              <a:rPr lang="zh-CN" altLang="en-US"/>
              <a:pPr>
                <a:defRPr/>
              </a:pPr>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AD9A7276-9106-49FE-96DB-9156C8A06DBE}" type="datetimeFigureOut">
              <a:rPr lang="zh-CN" altLang="en-US"/>
              <a:pPr>
                <a:defRPr/>
              </a:pPr>
              <a:t>2012-9-11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CC5DE22-4A4D-4BE8-85FA-210564EBBC3C}" type="slidenum">
              <a:rPr lang="zh-CN" altLang="en-US"/>
              <a:pPr>
                <a:defRPr/>
              </a:pPr>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868ECA39-664E-4A58-8322-534E9EDCA7CC}" type="datetimeFigureOut">
              <a:rPr lang="zh-CN" altLang="en-US"/>
              <a:pPr>
                <a:defRPr/>
              </a:pPr>
              <a:t>2012-9-11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1479B9B-998F-4A1F-8D4B-4C6153EAA420}" type="slidenum">
              <a:rPr lang="zh-CN" altLang="en-US"/>
              <a:pPr>
                <a:defRPr/>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图片 7" descr="基地logo.png"/>
          <p:cNvPicPr>
            <a:picLocks noChangeAspect="1"/>
          </p:cNvPicPr>
          <p:nvPr/>
        </p:nvPicPr>
        <p:blipFill>
          <a:blip r:embed="rId2" cstate="print"/>
          <a:srcRect/>
          <a:stretch>
            <a:fillRect/>
          </a:stretch>
        </p:blipFill>
        <p:spPr bwMode="auto">
          <a:xfrm>
            <a:off x="131763" y="5984875"/>
            <a:ext cx="1081087" cy="1079500"/>
          </a:xfrm>
          <a:prstGeom prst="rect">
            <a:avLst/>
          </a:prstGeom>
          <a:noFill/>
          <a:ln w="9525">
            <a:noFill/>
            <a:miter lim="800000"/>
            <a:headEnd/>
            <a:tailEnd/>
          </a:ln>
        </p:spPr>
      </p:pic>
      <p:sp>
        <p:nvSpPr>
          <p:cNvPr id="5" name="Freeform 5"/>
          <p:cNvSpPr>
            <a:spLocks/>
          </p:cNvSpPr>
          <p:nvPr/>
        </p:nvSpPr>
        <p:spPr bwMode="auto">
          <a:xfrm flipH="1">
            <a:off x="5219700" y="6149975"/>
            <a:ext cx="3924300" cy="676275"/>
          </a:xfrm>
          <a:custGeom>
            <a:avLst/>
            <a:gdLst/>
            <a:ahLst/>
            <a:cxnLst>
              <a:cxn ang="0">
                <a:pos x="2178" y="240"/>
              </a:cxn>
              <a:cxn ang="0">
                <a:pos x="1314" y="420"/>
              </a:cxn>
              <a:cxn ang="0">
                <a:pos x="714" y="378"/>
              </a:cxn>
              <a:cxn ang="0">
                <a:pos x="6" y="313"/>
              </a:cxn>
              <a:cxn ang="0">
                <a:pos x="0" y="41"/>
              </a:cxn>
              <a:cxn ang="0">
                <a:pos x="522" y="66"/>
              </a:cxn>
              <a:cxn ang="0">
                <a:pos x="1374" y="276"/>
              </a:cxn>
              <a:cxn ang="0">
                <a:pos x="2178" y="240"/>
              </a:cxn>
            </a:cxnLst>
            <a:rect l="0" t="0" r="r" b="b"/>
            <a:pathLst>
              <a:path w="2180" h="420">
                <a:moveTo>
                  <a:pt x="2178" y="240"/>
                </a:moveTo>
                <a:cubicBezTo>
                  <a:pt x="2180" y="264"/>
                  <a:pt x="1614" y="420"/>
                  <a:pt x="1314" y="420"/>
                </a:cubicBezTo>
                <a:cubicBezTo>
                  <a:pt x="1002" y="414"/>
                  <a:pt x="1004" y="408"/>
                  <a:pt x="714" y="378"/>
                </a:cubicBezTo>
                <a:cubicBezTo>
                  <a:pt x="424" y="349"/>
                  <a:pt x="15" y="305"/>
                  <a:pt x="6" y="313"/>
                </a:cubicBezTo>
                <a:lnTo>
                  <a:pt x="0" y="41"/>
                </a:lnTo>
                <a:cubicBezTo>
                  <a:pt x="86" y="0"/>
                  <a:pt x="378" y="42"/>
                  <a:pt x="522" y="66"/>
                </a:cubicBezTo>
                <a:cubicBezTo>
                  <a:pt x="803" y="111"/>
                  <a:pt x="1116" y="250"/>
                  <a:pt x="1374" y="276"/>
                </a:cubicBezTo>
                <a:cubicBezTo>
                  <a:pt x="1692" y="300"/>
                  <a:pt x="1968" y="294"/>
                  <a:pt x="2178" y="240"/>
                </a:cubicBezTo>
                <a:close/>
              </a:path>
            </a:pathLst>
          </a:custGeom>
          <a:solidFill>
            <a:srgbClr val="92D050">
              <a:alpha val="85000"/>
            </a:srgbClr>
          </a:solidFill>
          <a:ln w="9525">
            <a:noFill/>
            <a:round/>
            <a:headEnd/>
            <a:tailEnd/>
          </a:ln>
          <a:effectLst/>
        </p:spPr>
        <p:txBody>
          <a:bodyPr/>
          <a:lstStyle/>
          <a:p>
            <a:pPr>
              <a:defRPr/>
            </a:pPr>
            <a:endParaRPr lang="zh-CN" altLang="en-US">
              <a:latin typeface="Arial" pitchFamily="34" charset="0"/>
              <a:ea typeface="宋体" pitchFamily="2" charset="-122"/>
            </a:endParaRPr>
          </a:p>
        </p:txBody>
      </p:sp>
      <p:sp>
        <p:nvSpPr>
          <p:cNvPr id="2" name="标题 1"/>
          <p:cNvSpPr>
            <a:spLocks noGrp="1"/>
          </p:cNvSpPr>
          <p:nvPr>
            <p:ph type="title"/>
          </p:nvPr>
        </p:nvSpPr>
        <p:spPr/>
        <p:txBody>
          <a:bodyPr/>
          <a:lstStyle>
            <a:lvl1pPr>
              <a:defRPr>
                <a:solidFill>
                  <a:schemeClr val="accent6">
                    <a:lumMod val="25000"/>
                  </a:schemeClr>
                </a:solidFill>
              </a:defRPr>
            </a:lvl1pPr>
          </a:lstStyle>
          <a:p>
            <a:r>
              <a:rPr lang="zh-CN" altLang="en-US" smtClean="0"/>
              <a:t>单击此处编辑母版标题样式</a:t>
            </a:r>
            <a:endParaRPr lang="zh-CN" altLang="en-US" dirty="0"/>
          </a:p>
        </p:txBody>
      </p:sp>
      <p:sp>
        <p:nvSpPr>
          <p:cNvPr id="3" name="内容占位符 2"/>
          <p:cNvSpPr>
            <a:spLocks noGrp="1"/>
          </p:cNvSpPr>
          <p:nvPr>
            <p:ph idx="1"/>
          </p:nvPr>
        </p:nvSpPr>
        <p:spPr/>
        <p:txBody>
          <a:bodyPr>
            <a:noAutofit/>
          </a:bodyPr>
          <a:lstStyle>
            <a:lvl1pPr>
              <a:defRPr sz="2000"/>
            </a:lvl1pPr>
            <a:lvl2pPr>
              <a:spcBef>
                <a:spcPts val="1000"/>
              </a:spcBef>
              <a:spcAft>
                <a:spcPts val="600"/>
              </a:spcAft>
              <a:defRPr sz="1600"/>
            </a:lvl2pPr>
            <a:lvl3pPr>
              <a:spcBef>
                <a:spcPts val="400"/>
              </a:spcBef>
              <a:spcAft>
                <a:spcPts val="400"/>
              </a:spcAft>
              <a:defRPr/>
            </a:lvl3pPr>
            <a:lvl4pPr marL="1144800">
              <a:spcBef>
                <a:spcPts val="400"/>
              </a:spcBef>
              <a:spcAft>
                <a:spcPts val="400"/>
              </a:spcAft>
              <a:defRPr/>
            </a:lvl4pPr>
            <a:lvl5pPr marL="1756800">
              <a:spcBef>
                <a:spcPts val="400"/>
              </a:spcBef>
              <a:spcAft>
                <a:spcPts val="400"/>
              </a:spcAft>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
        <p:nvSpPr>
          <p:cNvPr id="6" name="灯片编号占位符 5"/>
          <p:cNvSpPr>
            <a:spLocks noGrp="1"/>
          </p:cNvSpPr>
          <p:nvPr>
            <p:ph type="sldNum" sz="quarter" idx="10"/>
          </p:nvPr>
        </p:nvSpPr>
        <p:spPr/>
        <p:txBody>
          <a:bodyPr/>
          <a:lstStyle>
            <a:lvl1pPr>
              <a:defRPr smtClean="0"/>
            </a:lvl1pPr>
          </a:lstStyle>
          <a:p>
            <a:fld id="{357E07EB-5E37-4F76-B183-3E550640E244}"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4069587A-FFD5-473F-9DB0-258D9F102C23}" type="datetimeFigureOut">
              <a:rPr lang="zh-CN" altLang="en-US"/>
              <a:pPr>
                <a:defRPr/>
              </a:pPr>
              <a:t>2012-9-11</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E62DD44E-E351-4355-95A2-04E5B921ABDF}" type="slidenum">
              <a:rPr lang="zh-CN" altLang="en-US"/>
              <a:pPr>
                <a:defRPr/>
              </a:pPr>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C1104699-1D7B-457D-B4F2-1B2C46EF08AA}" type="datetimeFigureOut">
              <a:rPr lang="zh-CN" altLang="en-US"/>
              <a:pPr>
                <a:defRPr/>
              </a:pPr>
              <a:t>2012-9-11</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1AEE2E06-E255-4E48-975D-3DB64923A231}" type="slidenum">
              <a:rPr lang="zh-CN" altLang="en-US"/>
              <a:pPr>
                <a:defRPr/>
              </a:pPr>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CBA843B5-F902-44EF-9305-B0CDA33D73A8}" type="datetimeFigureOut">
              <a:rPr lang="zh-CN" altLang="en-US"/>
              <a:pPr>
                <a:defRPr/>
              </a:pPr>
              <a:t>2012-9-11</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558E6FD3-C9B7-4400-834F-816FF7DE1288}" type="slidenum">
              <a:rPr lang="zh-CN" altLang="en-US"/>
              <a:pPr>
                <a:defRPr/>
              </a:pPr>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514E535-2978-4CC4-97D7-1AFBB0115285}" type="datetimeFigureOut">
              <a:rPr lang="zh-CN" altLang="en-US"/>
              <a:pPr>
                <a:defRPr/>
              </a:pPr>
              <a:t>2012-9-11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F8E51EC8-95E8-41E6-A3A3-47DEF9A8202C}" type="slidenum">
              <a:rPr lang="zh-CN" altLang="en-US"/>
              <a:pPr>
                <a:defRPr/>
              </a:pPr>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0F7CAC31-E43B-4C8C-90EB-AF0309E02091}" type="datetimeFigureOut">
              <a:rPr lang="zh-CN" altLang="en-US"/>
              <a:pPr>
                <a:defRPr/>
              </a:pPr>
              <a:t>2012-9-11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BB7226CB-2893-4636-9A6F-EE0050CF242E}" type="slidenum">
              <a:rPr lang="zh-CN" altLang="en-US"/>
              <a:pPr>
                <a:defRPr/>
              </a:pPr>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126DD074-4078-4F82-8782-03192ABFC8F3}" type="datetimeFigureOut">
              <a:rPr lang="zh-CN" altLang="en-US"/>
              <a:pPr>
                <a:defRPr/>
              </a:pPr>
              <a:t>2012-9-11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85A286B-805F-443A-9618-C504E2DC11CF}" type="slidenum">
              <a:rPr lang="zh-CN" altLang="en-US"/>
              <a:pPr>
                <a:defRPr/>
              </a:pPr>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27A2FFBD-757F-4688-9926-06F0CB55CEF1}" type="datetimeFigureOut">
              <a:rPr lang="zh-CN" altLang="en-US"/>
              <a:pPr>
                <a:defRPr/>
              </a:pPr>
              <a:t>2012-9-11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C7624EB-4330-4FA7-9ACE-9291B8B18203}" type="slidenum">
              <a:rPr lang="zh-CN" altLang="en-US"/>
              <a:pPr>
                <a:defRPr/>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pic>
        <p:nvPicPr>
          <p:cNvPr id="5" name="图片 7" descr="bamboo forest.jpg"/>
          <p:cNvPicPr>
            <a:picLocks noChangeAspect="1"/>
          </p:cNvPicPr>
          <p:nvPr/>
        </p:nvPicPr>
        <p:blipFill>
          <a:blip r:embed="rId2" cstate="print"/>
          <a:srcRect/>
          <a:stretch>
            <a:fillRect/>
          </a:stretch>
        </p:blipFill>
        <p:spPr bwMode="auto">
          <a:xfrm>
            <a:off x="0" y="2459038"/>
            <a:ext cx="6583363" cy="4398962"/>
          </a:xfrm>
          <a:prstGeom prst="rect">
            <a:avLst/>
          </a:prstGeom>
          <a:noFill/>
          <a:ln w="9525">
            <a:noFill/>
            <a:miter lim="800000"/>
            <a:headEnd/>
            <a:tailEnd/>
          </a:ln>
        </p:spPr>
      </p:pic>
      <p:pic>
        <p:nvPicPr>
          <p:cNvPr id="6" name="图片 8" descr="基地logo.png"/>
          <p:cNvPicPr>
            <a:picLocks noChangeAspect="1"/>
          </p:cNvPicPr>
          <p:nvPr/>
        </p:nvPicPr>
        <p:blipFill>
          <a:blip r:embed="rId3" cstate="print"/>
          <a:srcRect/>
          <a:stretch>
            <a:fillRect/>
          </a:stretch>
        </p:blipFill>
        <p:spPr bwMode="auto">
          <a:xfrm>
            <a:off x="131763" y="5984875"/>
            <a:ext cx="1081087" cy="1079500"/>
          </a:xfrm>
          <a:prstGeom prst="rect">
            <a:avLst/>
          </a:prstGeom>
          <a:noFill/>
          <a:ln w="9525">
            <a:noFill/>
            <a:miter lim="800000"/>
            <a:headEnd/>
            <a:tailEnd/>
          </a:ln>
        </p:spPr>
      </p:pic>
      <p:sp>
        <p:nvSpPr>
          <p:cNvPr id="8" name="Freeform 5"/>
          <p:cNvSpPr>
            <a:spLocks/>
          </p:cNvSpPr>
          <p:nvPr/>
        </p:nvSpPr>
        <p:spPr bwMode="auto">
          <a:xfrm flipH="1">
            <a:off x="5219700" y="6149975"/>
            <a:ext cx="3924300" cy="676275"/>
          </a:xfrm>
          <a:custGeom>
            <a:avLst/>
            <a:gdLst/>
            <a:ahLst/>
            <a:cxnLst>
              <a:cxn ang="0">
                <a:pos x="2178" y="240"/>
              </a:cxn>
              <a:cxn ang="0">
                <a:pos x="1314" y="420"/>
              </a:cxn>
              <a:cxn ang="0">
                <a:pos x="714" y="378"/>
              </a:cxn>
              <a:cxn ang="0">
                <a:pos x="6" y="313"/>
              </a:cxn>
              <a:cxn ang="0">
                <a:pos x="0" y="41"/>
              </a:cxn>
              <a:cxn ang="0">
                <a:pos x="522" y="66"/>
              </a:cxn>
              <a:cxn ang="0">
                <a:pos x="1374" y="276"/>
              </a:cxn>
              <a:cxn ang="0">
                <a:pos x="2178" y="240"/>
              </a:cxn>
            </a:cxnLst>
            <a:rect l="0" t="0" r="r" b="b"/>
            <a:pathLst>
              <a:path w="2180" h="420">
                <a:moveTo>
                  <a:pt x="2178" y="240"/>
                </a:moveTo>
                <a:cubicBezTo>
                  <a:pt x="2180" y="264"/>
                  <a:pt x="1614" y="420"/>
                  <a:pt x="1314" y="420"/>
                </a:cubicBezTo>
                <a:cubicBezTo>
                  <a:pt x="1002" y="414"/>
                  <a:pt x="1004" y="408"/>
                  <a:pt x="714" y="378"/>
                </a:cubicBezTo>
                <a:cubicBezTo>
                  <a:pt x="424" y="349"/>
                  <a:pt x="15" y="305"/>
                  <a:pt x="6" y="313"/>
                </a:cubicBezTo>
                <a:lnTo>
                  <a:pt x="0" y="41"/>
                </a:lnTo>
                <a:cubicBezTo>
                  <a:pt x="86" y="0"/>
                  <a:pt x="378" y="42"/>
                  <a:pt x="522" y="66"/>
                </a:cubicBezTo>
                <a:cubicBezTo>
                  <a:pt x="803" y="111"/>
                  <a:pt x="1116" y="250"/>
                  <a:pt x="1374" y="276"/>
                </a:cubicBezTo>
                <a:cubicBezTo>
                  <a:pt x="1692" y="300"/>
                  <a:pt x="1968" y="294"/>
                  <a:pt x="2178" y="240"/>
                </a:cubicBezTo>
                <a:close/>
              </a:path>
            </a:pathLst>
          </a:custGeom>
          <a:solidFill>
            <a:srgbClr val="92D050">
              <a:alpha val="85000"/>
            </a:srgbClr>
          </a:solidFill>
          <a:ln w="9525">
            <a:noFill/>
            <a:round/>
            <a:headEnd/>
            <a:tailEnd/>
          </a:ln>
          <a:effectLst/>
        </p:spPr>
        <p:txBody>
          <a:bodyPr/>
          <a:lstStyle/>
          <a:p>
            <a:pPr>
              <a:defRPr/>
            </a:pPr>
            <a:endParaRPr lang="zh-CN" altLang="en-US">
              <a:latin typeface="Arial" pitchFamily="34" charset="0"/>
              <a:ea typeface="宋体" pitchFamily="2" charset="-122"/>
            </a:endParaRPr>
          </a:p>
        </p:txBody>
      </p:sp>
      <p:cxnSp>
        <p:nvCxnSpPr>
          <p:cNvPr id="9" name="直接连接符 8"/>
          <p:cNvCxnSpPr/>
          <p:nvPr/>
        </p:nvCxnSpPr>
        <p:spPr>
          <a:xfrm rot="5400000">
            <a:off x="4562475" y="5022851"/>
            <a:ext cx="1171575" cy="0"/>
          </a:xfrm>
          <a:prstGeom prst="line">
            <a:avLst/>
          </a:prstGeom>
          <a:ln w="19050">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5148263" y="4808538"/>
            <a:ext cx="647700" cy="3175"/>
          </a:xfrm>
          <a:prstGeom prst="line">
            <a:avLst/>
          </a:prstGeom>
          <a:ln w="19050">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flipH="1" flipV="1">
            <a:off x="5615782" y="3969544"/>
            <a:ext cx="1008062" cy="647700"/>
          </a:xfrm>
          <a:prstGeom prst="line">
            <a:avLst/>
          </a:prstGeom>
          <a:ln w="19050">
            <a:solidFill>
              <a:srgbClr val="99CCFF"/>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578297" y="4406900"/>
            <a:ext cx="4569767" cy="1362075"/>
          </a:xfrm>
        </p:spPr>
        <p:txBody>
          <a:bodyPr anchor="t"/>
          <a:lstStyle>
            <a:lvl1pPr algn="l">
              <a:defRPr sz="3200" b="0" cap="all">
                <a:solidFill>
                  <a:srgbClr val="000099"/>
                </a:solidFill>
              </a:defRPr>
            </a:lvl1pPr>
          </a:lstStyle>
          <a:p>
            <a:r>
              <a:rPr lang="zh-CN" altLang="en-US" smtClean="0"/>
              <a:t>单击此处编辑母版标题样式</a:t>
            </a:r>
            <a:endParaRPr lang="zh-CN" altLang="en-US" dirty="0"/>
          </a:p>
        </p:txBody>
      </p:sp>
      <p:sp>
        <p:nvSpPr>
          <p:cNvPr id="3" name="文本占位符 2"/>
          <p:cNvSpPr>
            <a:spLocks noGrp="1"/>
          </p:cNvSpPr>
          <p:nvPr>
            <p:ph type="body" idx="1"/>
          </p:nvPr>
        </p:nvSpPr>
        <p:spPr>
          <a:xfrm>
            <a:off x="578297" y="2906713"/>
            <a:ext cx="4569767" cy="1500187"/>
          </a:xfrm>
        </p:spPr>
        <p:txBody>
          <a:bodyPr anchor="b"/>
          <a:lstStyle>
            <a:lvl1pPr marL="0" indent="0">
              <a:buNone/>
              <a:defRPr sz="2000" baseline="0">
                <a:solidFill>
                  <a:schemeClr val="tx1">
                    <a:lumMod val="75000"/>
                    <a:lumOff val="25000"/>
                  </a:schemeClr>
                </a:solidFill>
                <a:ea typeface="黑体" pitchFamily="2" charset="-12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7" name="文本占位符 2"/>
          <p:cNvSpPr>
            <a:spLocks noGrp="1"/>
          </p:cNvSpPr>
          <p:nvPr>
            <p:ph type="body" idx="13"/>
          </p:nvPr>
        </p:nvSpPr>
        <p:spPr>
          <a:xfrm>
            <a:off x="5580112" y="1052736"/>
            <a:ext cx="2952327" cy="2736304"/>
          </a:xfrm>
        </p:spPr>
        <p:txBody>
          <a:bodyPr anchor="b"/>
          <a:lstStyle>
            <a:lvl1pPr marL="0" indent="288000" algn="l">
              <a:buFontTx/>
              <a:buBlip>
                <a:blip r:embed="rId4"/>
              </a:buBlip>
              <a:defRPr sz="2000" u="sng">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12" name="日期占位符 3"/>
          <p:cNvSpPr>
            <a:spLocks noGrp="1"/>
          </p:cNvSpPr>
          <p:nvPr>
            <p:ph type="dt" sz="half" idx="14"/>
          </p:nvPr>
        </p:nvSpPr>
        <p:spPr>
          <a:xfrm>
            <a:off x="457200" y="6356350"/>
            <a:ext cx="2133600" cy="365125"/>
          </a:xfrm>
          <a:prstGeom prst="rect">
            <a:avLst/>
          </a:prstGeom>
        </p:spPr>
        <p:txBody>
          <a:bodyPr/>
          <a:lstStyle>
            <a:lvl1pPr fontAlgn="auto">
              <a:spcBef>
                <a:spcPts val="0"/>
              </a:spcBef>
              <a:spcAft>
                <a:spcPts val="0"/>
              </a:spcAft>
              <a:defRPr smtClean="0">
                <a:latin typeface="+mn-lt"/>
                <a:ea typeface="+mn-ea"/>
              </a:defRPr>
            </a:lvl1pPr>
          </a:lstStyle>
          <a:p>
            <a:fld id="{EEB289B6-275E-4CD0-9B92-4A159B7139B8}" type="datetimeFigureOut">
              <a:rPr lang="zh-CN" altLang="en-US" smtClean="0"/>
              <a:pPr/>
              <a:t>2012-9-11</a:t>
            </a:fld>
            <a:endParaRPr lang="zh-CN" altLang="en-US"/>
          </a:p>
        </p:txBody>
      </p:sp>
      <p:sp>
        <p:nvSpPr>
          <p:cNvPr id="13" name="页脚占位符 4"/>
          <p:cNvSpPr>
            <a:spLocks noGrp="1"/>
          </p:cNvSpPr>
          <p:nvPr>
            <p:ph type="ftr" sz="quarter" idx="15"/>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endParaRPr lang="zh-CN" altLang="en-US"/>
          </a:p>
        </p:txBody>
      </p:sp>
      <p:sp>
        <p:nvSpPr>
          <p:cNvPr id="14" name="灯片编号占位符 5"/>
          <p:cNvSpPr>
            <a:spLocks noGrp="1"/>
          </p:cNvSpPr>
          <p:nvPr>
            <p:ph type="sldNum" sz="quarter" idx="16"/>
          </p:nvPr>
        </p:nvSpPr>
        <p:spPr/>
        <p:txBody>
          <a:bodyPr/>
          <a:lstStyle>
            <a:lvl1pPr>
              <a:defRPr smtClean="0"/>
            </a:lvl1pPr>
          </a:lstStyle>
          <a:p>
            <a:fld id="{357E07EB-5E37-4F76-B183-3E550640E244}"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节标题">
    <p:spTree>
      <p:nvGrpSpPr>
        <p:cNvPr id="1" name=""/>
        <p:cNvGrpSpPr/>
        <p:nvPr/>
      </p:nvGrpSpPr>
      <p:grpSpPr>
        <a:xfrm>
          <a:off x="0" y="0"/>
          <a:ext cx="0" cy="0"/>
          <a:chOff x="0" y="0"/>
          <a:chExt cx="0" cy="0"/>
        </a:xfrm>
      </p:grpSpPr>
      <p:pic>
        <p:nvPicPr>
          <p:cNvPr id="4" name="图片 7" descr="bamboo forest.jpg"/>
          <p:cNvPicPr>
            <a:picLocks noChangeAspect="1"/>
          </p:cNvPicPr>
          <p:nvPr/>
        </p:nvPicPr>
        <p:blipFill>
          <a:blip r:embed="rId2" cstate="print"/>
          <a:srcRect/>
          <a:stretch>
            <a:fillRect/>
          </a:stretch>
        </p:blipFill>
        <p:spPr bwMode="auto">
          <a:xfrm>
            <a:off x="0" y="2459038"/>
            <a:ext cx="6583363" cy="4398962"/>
          </a:xfrm>
          <a:prstGeom prst="rect">
            <a:avLst/>
          </a:prstGeom>
          <a:noFill/>
          <a:ln w="9525">
            <a:noFill/>
            <a:miter lim="800000"/>
            <a:headEnd/>
            <a:tailEnd/>
          </a:ln>
        </p:spPr>
      </p:pic>
      <p:sp>
        <p:nvSpPr>
          <p:cNvPr id="5" name="Freeform 5"/>
          <p:cNvSpPr>
            <a:spLocks/>
          </p:cNvSpPr>
          <p:nvPr/>
        </p:nvSpPr>
        <p:spPr bwMode="auto">
          <a:xfrm flipH="1">
            <a:off x="5219700" y="6149975"/>
            <a:ext cx="3924300" cy="676275"/>
          </a:xfrm>
          <a:custGeom>
            <a:avLst/>
            <a:gdLst/>
            <a:ahLst/>
            <a:cxnLst>
              <a:cxn ang="0">
                <a:pos x="2178" y="240"/>
              </a:cxn>
              <a:cxn ang="0">
                <a:pos x="1314" y="420"/>
              </a:cxn>
              <a:cxn ang="0">
                <a:pos x="714" y="378"/>
              </a:cxn>
              <a:cxn ang="0">
                <a:pos x="6" y="313"/>
              </a:cxn>
              <a:cxn ang="0">
                <a:pos x="0" y="41"/>
              </a:cxn>
              <a:cxn ang="0">
                <a:pos x="522" y="66"/>
              </a:cxn>
              <a:cxn ang="0">
                <a:pos x="1374" y="276"/>
              </a:cxn>
              <a:cxn ang="0">
                <a:pos x="2178" y="240"/>
              </a:cxn>
            </a:cxnLst>
            <a:rect l="0" t="0" r="r" b="b"/>
            <a:pathLst>
              <a:path w="2180" h="420">
                <a:moveTo>
                  <a:pt x="2178" y="240"/>
                </a:moveTo>
                <a:cubicBezTo>
                  <a:pt x="2180" y="264"/>
                  <a:pt x="1614" y="420"/>
                  <a:pt x="1314" y="420"/>
                </a:cubicBezTo>
                <a:cubicBezTo>
                  <a:pt x="1002" y="414"/>
                  <a:pt x="1004" y="408"/>
                  <a:pt x="714" y="378"/>
                </a:cubicBezTo>
                <a:cubicBezTo>
                  <a:pt x="424" y="349"/>
                  <a:pt x="15" y="305"/>
                  <a:pt x="6" y="313"/>
                </a:cubicBezTo>
                <a:lnTo>
                  <a:pt x="0" y="41"/>
                </a:lnTo>
                <a:cubicBezTo>
                  <a:pt x="86" y="0"/>
                  <a:pt x="378" y="42"/>
                  <a:pt x="522" y="66"/>
                </a:cubicBezTo>
                <a:cubicBezTo>
                  <a:pt x="803" y="111"/>
                  <a:pt x="1116" y="250"/>
                  <a:pt x="1374" y="276"/>
                </a:cubicBezTo>
                <a:cubicBezTo>
                  <a:pt x="1692" y="300"/>
                  <a:pt x="1968" y="294"/>
                  <a:pt x="2178" y="240"/>
                </a:cubicBezTo>
                <a:close/>
              </a:path>
            </a:pathLst>
          </a:custGeom>
          <a:solidFill>
            <a:srgbClr val="92D050">
              <a:alpha val="85000"/>
            </a:srgbClr>
          </a:solidFill>
          <a:ln w="9525">
            <a:noFill/>
            <a:round/>
            <a:headEnd/>
            <a:tailEnd/>
          </a:ln>
          <a:effectLst/>
        </p:spPr>
        <p:txBody>
          <a:bodyPr/>
          <a:lstStyle/>
          <a:p>
            <a:pPr>
              <a:defRPr/>
            </a:pPr>
            <a:endParaRPr lang="zh-CN" altLang="en-US">
              <a:latin typeface="Arial" pitchFamily="34" charset="0"/>
              <a:ea typeface="宋体" pitchFamily="2" charset="-122"/>
            </a:endParaRPr>
          </a:p>
        </p:txBody>
      </p:sp>
      <p:pic>
        <p:nvPicPr>
          <p:cNvPr id="6" name="图片 10" descr="基地logo.png"/>
          <p:cNvPicPr>
            <a:picLocks noChangeAspect="1"/>
          </p:cNvPicPr>
          <p:nvPr/>
        </p:nvPicPr>
        <p:blipFill>
          <a:blip r:embed="rId3" cstate="print"/>
          <a:srcRect/>
          <a:stretch>
            <a:fillRect/>
          </a:stretch>
        </p:blipFill>
        <p:spPr bwMode="auto">
          <a:xfrm>
            <a:off x="131763" y="5984875"/>
            <a:ext cx="1081087" cy="1079500"/>
          </a:xfrm>
          <a:prstGeom prst="rect">
            <a:avLst/>
          </a:prstGeom>
          <a:noFill/>
          <a:ln w="9525">
            <a:noFill/>
            <a:miter lim="800000"/>
            <a:headEnd/>
            <a:tailEnd/>
          </a:ln>
        </p:spPr>
      </p:pic>
      <p:sp>
        <p:nvSpPr>
          <p:cNvPr id="2" name="标题 1"/>
          <p:cNvSpPr>
            <a:spLocks noGrp="1"/>
          </p:cNvSpPr>
          <p:nvPr>
            <p:ph type="title"/>
          </p:nvPr>
        </p:nvSpPr>
        <p:spPr>
          <a:xfrm>
            <a:off x="578297" y="4406900"/>
            <a:ext cx="4569767" cy="1362075"/>
          </a:xfrm>
        </p:spPr>
        <p:txBody>
          <a:bodyPr anchor="t"/>
          <a:lstStyle>
            <a:lvl1pPr algn="l">
              <a:defRPr sz="3200" b="0" cap="all">
                <a:solidFill>
                  <a:srgbClr val="000099"/>
                </a:solidFill>
              </a:defRPr>
            </a:lvl1pPr>
          </a:lstStyle>
          <a:p>
            <a:r>
              <a:rPr lang="zh-CN" altLang="en-US" smtClean="0"/>
              <a:t>单击此处编辑母版标题样式</a:t>
            </a:r>
            <a:endParaRPr lang="zh-CN" altLang="en-US" dirty="0"/>
          </a:p>
        </p:txBody>
      </p:sp>
      <p:sp>
        <p:nvSpPr>
          <p:cNvPr id="3" name="文本占位符 2"/>
          <p:cNvSpPr>
            <a:spLocks noGrp="1"/>
          </p:cNvSpPr>
          <p:nvPr>
            <p:ph type="body" idx="1"/>
          </p:nvPr>
        </p:nvSpPr>
        <p:spPr>
          <a:xfrm>
            <a:off x="578297" y="2906713"/>
            <a:ext cx="4569767" cy="1500187"/>
          </a:xfrm>
        </p:spPr>
        <p:txBody>
          <a:bodyPr anchor="b"/>
          <a:lstStyle>
            <a:lvl1pPr marL="0" indent="0">
              <a:buNone/>
              <a:defRPr sz="2000" baseline="0">
                <a:solidFill>
                  <a:schemeClr val="tx1">
                    <a:lumMod val="75000"/>
                    <a:lumOff val="25000"/>
                  </a:schemeClr>
                </a:solidFill>
                <a:ea typeface="黑体" pitchFamily="2" charset="-12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7" name="日期占位符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mtClean="0">
                <a:latin typeface="+mn-lt"/>
                <a:ea typeface="+mn-ea"/>
              </a:defRPr>
            </a:lvl1pPr>
          </a:lstStyle>
          <a:p>
            <a:fld id="{EEB289B6-275E-4CD0-9B92-4A159B7139B8}" type="datetimeFigureOut">
              <a:rPr lang="zh-CN" altLang="en-US" smtClean="0"/>
              <a:pPr/>
              <a:t>2012-9-11</a:t>
            </a:fld>
            <a:endParaRPr lang="zh-CN" altLang="en-US"/>
          </a:p>
        </p:txBody>
      </p:sp>
      <p:sp>
        <p:nvSpPr>
          <p:cNvPr id="8" name="页脚占位符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endParaRPr lang="zh-CN" altLang="en-US"/>
          </a:p>
        </p:txBody>
      </p:sp>
      <p:sp>
        <p:nvSpPr>
          <p:cNvPr id="9" name="灯片编号占位符 5"/>
          <p:cNvSpPr>
            <a:spLocks noGrp="1"/>
          </p:cNvSpPr>
          <p:nvPr>
            <p:ph type="sldNum" sz="quarter" idx="12"/>
          </p:nvPr>
        </p:nvSpPr>
        <p:spPr/>
        <p:txBody>
          <a:bodyPr/>
          <a:lstStyle>
            <a:lvl1pPr>
              <a:defRPr smtClean="0"/>
            </a:lvl1pPr>
          </a:lstStyle>
          <a:p>
            <a:fld id="{357E07EB-5E37-4F76-B183-3E550640E244}"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5" name="图片 7" descr="基地logo.png"/>
          <p:cNvPicPr>
            <a:picLocks noChangeAspect="1"/>
          </p:cNvPicPr>
          <p:nvPr/>
        </p:nvPicPr>
        <p:blipFill>
          <a:blip r:embed="rId2" cstate="print"/>
          <a:srcRect/>
          <a:stretch>
            <a:fillRect/>
          </a:stretch>
        </p:blipFill>
        <p:spPr bwMode="auto">
          <a:xfrm>
            <a:off x="131763" y="5984875"/>
            <a:ext cx="1081087" cy="1079500"/>
          </a:xfrm>
          <a:prstGeom prst="rect">
            <a:avLst/>
          </a:prstGeom>
          <a:noFill/>
          <a:ln w="9525">
            <a:noFill/>
            <a:miter lim="800000"/>
            <a:headEnd/>
            <a:tailEnd/>
          </a:ln>
        </p:spPr>
      </p:pic>
      <p:sp>
        <p:nvSpPr>
          <p:cNvPr id="6" name="Freeform 5"/>
          <p:cNvSpPr>
            <a:spLocks/>
          </p:cNvSpPr>
          <p:nvPr/>
        </p:nvSpPr>
        <p:spPr bwMode="auto">
          <a:xfrm flipH="1">
            <a:off x="5219700" y="6149975"/>
            <a:ext cx="3924300" cy="676275"/>
          </a:xfrm>
          <a:custGeom>
            <a:avLst/>
            <a:gdLst/>
            <a:ahLst/>
            <a:cxnLst>
              <a:cxn ang="0">
                <a:pos x="2178" y="240"/>
              </a:cxn>
              <a:cxn ang="0">
                <a:pos x="1314" y="420"/>
              </a:cxn>
              <a:cxn ang="0">
                <a:pos x="714" y="378"/>
              </a:cxn>
              <a:cxn ang="0">
                <a:pos x="6" y="313"/>
              </a:cxn>
              <a:cxn ang="0">
                <a:pos x="0" y="41"/>
              </a:cxn>
              <a:cxn ang="0">
                <a:pos x="522" y="66"/>
              </a:cxn>
              <a:cxn ang="0">
                <a:pos x="1374" y="276"/>
              </a:cxn>
              <a:cxn ang="0">
                <a:pos x="2178" y="240"/>
              </a:cxn>
            </a:cxnLst>
            <a:rect l="0" t="0" r="r" b="b"/>
            <a:pathLst>
              <a:path w="2180" h="420">
                <a:moveTo>
                  <a:pt x="2178" y="240"/>
                </a:moveTo>
                <a:cubicBezTo>
                  <a:pt x="2180" y="264"/>
                  <a:pt x="1614" y="420"/>
                  <a:pt x="1314" y="420"/>
                </a:cubicBezTo>
                <a:cubicBezTo>
                  <a:pt x="1002" y="414"/>
                  <a:pt x="1004" y="408"/>
                  <a:pt x="714" y="378"/>
                </a:cubicBezTo>
                <a:cubicBezTo>
                  <a:pt x="424" y="349"/>
                  <a:pt x="15" y="305"/>
                  <a:pt x="6" y="313"/>
                </a:cubicBezTo>
                <a:lnTo>
                  <a:pt x="0" y="41"/>
                </a:lnTo>
                <a:cubicBezTo>
                  <a:pt x="86" y="0"/>
                  <a:pt x="378" y="42"/>
                  <a:pt x="522" y="66"/>
                </a:cubicBezTo>
                <a:cubicBezTo>
                  <a:pt x="803" y="111"/>
                  <a:pt x="1116" y="250"/>
                  <a:pt x="1374" y="276"/>
                </a:cubicBezTo>
                <a:cubicBezTo>
                  <a:pt x="1692" y="300"/>
                  <a:pt x="1968" y="294"/>
                  <a:pt x="2178" y="240"/>
                </a:cubicBezTo>
                <a:close/>
              </a:path>
            </a:pathLst>
          </a:custGeom>
          <a:solidFill>
            <a:srgbClr val="92D050">
              <a:alpha val="85000"/>
            </a:srgbClr>
          </a:solidFill>
          <a:ln w="9525">
            <a:noFill/>
            <a:round/>
            <a:headEnd/>
            <a:tailEnd/>
          </a:ln>
          <a:effectLst/>
        </p:spPr>
        <p:txBody>
          <a:bodyPr/>
          <a:lstStyle/>
          <a:p>
            <a:pPr>
              <a:defRPr/>
            </a:pPr>
            <a:endParaRPr lang="zh-CN" altLang="en-US">
              <a:latin typeface="Arial" pitchFamily="34" charset="0"/>
              <a:ea typeface="宋体" pitchFamily="2" charset="-122"/>
            </a:endParaRPr>
          </a:p>
        </p:txBody>
      </p:sp>
      <p:sp>
        <p:nvSpPr>
          <p:cNvPr id="2" name="标题 1"/>
          <p:cNvSpPr>
            <a:spLocks noGrp="1"/>
          </p:cNvSpPr>
          <p:nvPr>
            <p:ph type="title"/>
          </p:nvPr>
        </p:nvSpPr>
        <p:spPr/>
        <p:txBody>
          <a:bodyPr/>
          <a:lstStyle/>
          <a:p>
            <a:r>
              <a:rPr lang="zh-CN" altLang="en-US" smtClean="0"/>
              <a:t>单击此处编辑母版标题样式</a:t>
            </a:r>
            <a:endParaRPr lang="zh-CN" altLang="en-US" dirty="0"/>
          </a:p>
        </p:txBody>
      </p:sp>
      <p:sp>
        <p:nvSpPr>
          <p:cNvPr id="3" name="内容占位符 2"/>
          <p:cNvSpPr>
            <a:spLocks noGrp="1"/>
          </p:cNvSpPr>
          <p:nvPr>
            <p:ph sz="half" idx="1"/>
          </p:nvPr>
        </p:nvSpPr>
        <p:spPr>
          <a:xfrm>
            <a:off x="683568" y="1163885"/>
            <a:ext cx="4038600" cy="5073427"/>
          </a:xfrm>
        </p:spPr>
        <p:txBody>
          <a:bodyPr>
            <a:noAutofit/>
          </a:bodyPr>
          <a:lstStyle>
            <a:lvl1pPr>
              <a:defRPr sz="2800"/>
            </a:lvl1pPr>
            <a:lvl2pPr>
              <a:defRPr lang="zh-CN" altLang="en-US" sz="2000" kern="1200" baseline="0" dirty="0" smtClean="0">
                <a:solidFill>
                  <a:schemeClr val="tx1"/>
                </a:solidFill>
                <a:latin typeface="Arial" pitchFamily="34" charset="0"/>
                <a:ea typeface="+mn-ea"/>
                <a:cs typeface="+mn-cs"/>
              </a:defRPr>
            </a:lvl2pPr>
            <a:lvl3pPr>
              <a:defRPr lang="zh-CN" altLang="en-US" sz="1600" kern="1200" baseline="0" dirty="0" smtClean="0">
                <a:solidFill>
                  <a:schemeClr val="tx1"/>
                </a:solidFill>
                <a:latin typeface="Arial" pitchFamily="34" charset="0"/>
                <a:ea typeface="+mn-ea"/>
                <a:cs typeface="+mn-cs"/>
              </a:defRPr>
            </a:lvl3pPr>
            <a:lvl4pPr>
              <a:defRPr lang="zh-CN" altLang="en-US" sz="1200" kern="1200" baseline="0" dirty="0" smtClean="0">
                <a:solidFill>
                  <a:schemeClr val="tx1"/>
                </a:solidFill>
                <a:latin typeface="Arial" pitchFamily="34" charset="0"/>
                <a:ea typeface="+mn-ea"/>
                <a:cs typeface="+mn-cs"/>
              </a:defRPr>
            </a:lvl4pPr>
            <a:lvl5pPr>
              <a:defRPr lang="zh-CN" altLang="en-US" sz="1200" kern="1200" baseline="0" dirty="0" smtClean="0">
                <a:solidFill>
                  <a:schemeClr val="tx1"/>
                </a:solidFill>
                <a:latin typeface="Arial" pitchFamily="34" charset="0"/>
                <a:ea typeface="+mn-ea"/>
                <a:cs typeface="+mn-cs"/>
              </a:defRPr>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
        <p:nvSpPr>
          <p:cNvPr id="4" name="内容占位符 3"/>
          <p:cNvSpPr>
            <a:spLocks noGrp="1"/>
          </p:cNvSpPr>
          <p:nvPr>
            <p:ph sz="half" idx="2"/>
          </p:nvPr>
        </p:nvSpPr>
        <p:spPr>
          <a:xfrm>
            <a:off x="4874568" y="1163885"/>
            <a:ext cx="4038600" cy="5073427"/>
          </a:xfrm>
        </p:spPr>
        <p:txBody>
          <a:bodyPr>
            <a:noAutofit/>
          </a:bodyPr>
          <a:lstStyle>
            <a:lvl1pPr>
              <a:defRPr sz="2800"/>
            </a:lvl1pPr>
            <a:lvl2pPr>
              <a:defRPr lang="zh-CN" altLang="en-US" sz="2000" kern="1200" baseline="0" dirty="0" smtClean="0">
                <a:solidFill>
                  <a:schemeClr val="tx1"/>
                </a:solidFill>
                <a:latin typeface="Arial" pitchFamily="34" charset="0"/>
                <a:ea typeface="+mn-ea"/>
                <a:cs typeface="+mn-cs"/>
              </a:defRPr>
            </a:lvl2pPr>
            <a:lvl3pPr>
              <a:defRPr lang="zh-CN" altLang="en-US" sz="1600" kern="1200" baseline="0" dirty="0" smtClean="0">
                <a:solidFill>
                  <a:schemeClr val="tx1"/>
                </a:solidFill>
                <a:latin typeface="Arial" pitchFamily="34" charset="0"/>
                <a:ea typeface="+mn-ea"/>
                <a:cs typeface="+mn-cs"/>
              </a:defRPr>
            </a:lvl3pPr>
            <a:lvl4pPr>
              <a:defRPr lang="zh-CN" altLang="en-US" sz="1200" kern="1200" baseline="0" dirty="0" smtClean="0">
                <a:solidFill>
                  <a:schemeClr val="tx1"/>
                </a:solidFill>
                <a:latin typeface="Arial" pitchFamily="34" charset="0"/>
                <a:ea typeface="+mn-ea"/>
                <a:cs typeface="+mn-cs"/>
              </a:defRPr>
            </a:lvl4pPr>
            <a:lvl5pPr>
              <a:defRPr lang="zh-CN" altLang="en-US" sz="1200" kern="1200" baseline="0" dirty="0" smtClean="0">
                <a:solidFill>
                  <a:schemeClr val="tx1"/>
                </a:solidFill>
                <a:latin typeface="Arial" pitchFamily="34" charset="0"/>
                <a:ea typeface="+mn-ea"/>
                <a:cs typeface="+mn-cs"/>
              </a:defRPr>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
        <p:nvSpPr>
          <p:cNvPr id="7" name="灯片编号占位符 5"/>
          <p:cNvSpPr>
            <a:spLocks noGrp="1"/>
          </p:cNvSpPr>
          <p:nvPr>
            <p:ph type="sldNum" sz="quarter" idx="10"/>
          </p:nvPr>
        </p:nvSpPr>
        <p:spPr/>
        <p:txBody>
          <a:bodyPr/>
          <a:lstStyle>
            <a:lvl1pPr>
              <a:defRPr smtClean="0"/>
            </a:lvl1pPr>
          </a:lstStyle>
          <a:p>
            <a:fld id="{357E07EB-5E37-4F76-B183-3E550640E244}"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7" name="图片 7" descr="基地logo.png"/>
          <p:cNvPicPr>
            <a:picLocks noChangeAspect="1"/>
          </p:cNvPicPr>
          <p:nvPr/>
        </p:nvPicPr>
        <p:blipFill>
          <a:blip r:embed="rId2" cstate="print"/>
          <a:srcRect/>
          <a:stretch>
            <a:fillRect/>
          </a:stretch>
        </p:blipFill>
        <p:spPr bwMode="auto">
          <a:xfrm>
            <a:off x="131763" y="5984875"/>
            <a:ext cx="1081087" cy="1079500"/>
          </a:xfrm>
          <a:prstGeom prst="rect">
            <a:avLst/>
          </a:prstGeom>
          <a:noFill/>
          <a:ln w="9525">
            <a:noFill/>
            <a:miter lim="800000"/>
            <a:headEnd/>
            <a:tailEnd/>
          </a:ln>
        </p:spPr>
      </p:pic>
      <p:sp>
        <p:nvSpPr>
          <p:cNvPr id="8" name="Freeform 5"/>
          <p:cNvSpPr>
            <a:spLocks/>
          </p:cNvSpPr>
          <p:nvPr/>
        </p:nvSpPr>
        <p:spPr bwMode="auto">
          <a:xfrm flipH="1">
            <a:off x="5219700" y="6149975"/>
            <a:ext cx="3924300" cy="676275"/>
          </a:xfrm>
          <a:custGeom>
            <a:avLst/>
            <a:gdLst/>
            <a:ahLst/>
            <a:cxnLst>
              <a:cxn ang="0">
                <a:pos x="2178" y="240"/>
              </a:cxn>
              <a:cxn ang="0">
                <a:pos x="1314" y="420"/>
              </a:cxn>
              <a:cxn ang="0">
                <a:pos x="714" y="378"/>
              </a:cxn>
              <a:cxn ang="0">
                <a:pos x="6" y="313"/>
              </a:cxn>
              <a:cxn ang="0">
                <a:pos x="0" y="41"/>
              </a:cxn>
              <a:cxn ang="0">
                <a:pos x="522" y="66"/>
              </a:cxn>
              <a:cxn ang="0">
                <a:pos x="1374" y="276"/>
              </a:cxn>
              <a:cxn ang="0">
                <a:pos x="2178" y="240"/>
              </a:cxn>
            </a:cxnLst>
            <a:rect l="0" t="0" r="r" b="b"/>
            <a:pathLst>
              <a:path w="2180" h="420">
                <a:moveTo>
                  <a:pt x="2178" y="240"/>
                </a:moveTo>
                <a:cubicBezTo>
                  <a:pt x="2180" y="264"/>
                  <a:pt x="1614" y="420"/>
                  <a:pt x="1314" y="420"/>
                </a:cubicBezTo>
                <a:cubicBezTo>
                  <a:pt x="1002" y="414"/>
                  <a:pt x="1004" y="408"/>
                  <a:pt x="714" y="378"/>
                </a:cubicBezTo>
                <a:cubicBezTo>
                  <a:pt x="424" y="349"/>
                  <a:pt x="15" y="305"/>
                  <a:pt x="6" y="313"/>
                </a:cubicBezTo>
                <a:lnTo>
                  <a:pt x="0" y="41"/>
                </a:lnTo>
                <a:cubicBezTo>
                  <a:pt x="86" y="0"/>
                  <a:pt x="378" y="42"/>
                  <a:pt x="522" y="66"/>
                </a:cubicBezTo>
                <a:cubicBezTo>
                  <a:pt x="803" y="111"/>
                  <a:pt x="1116" y="250"/>
                  <a:pt x="1374" y="276"/>
                </a:cubicBezTo>
                <a:cubicBezTo>
                  <a:pt x="1692" y="300"/>
                  <a:pt x="1968" y="294"/>
                  <a:pt x="2178" y="240"/>
                </a:cubicBezTo>
                <a:close/>
              </a:path>
            </a:pathLst>
          </a:custGeom>
          <a:solidFill>
            <a:srgbClr val="92D050">
              <a:alpha val="85000"/>
            </a:srgbClr>
          </a:solidFill>
          <a:ln w="9525">
            <a:noFill/>
            <a:round/>
            <a:headEnd/>
            <a:tailEnd/>
          </a:ln>
          <a:effectLst/>
        </p:spPr>
        <p:txBody>
          <a:bodyPr/>
          <a:lstStyle/>
          <a:p>
            <a:pPr>
              <a:defRPr/>
            </a:pPr>
            <a:endParaRPr lang="zh-CN" altLang="en-US">
              <a:latin typeface="Arial" pitchFamily="34" charset="0"/>
              <a:ea typeface="宋体" pitchFamily="2" charset="-122"/>
            </a:endParaRPr>
          </a:p>
        </p:txBody>
      </p:sp>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dirty="0"/>
          </a:p>
        </p:txBody>
      </p:sp>
      <p:sp>
        <p:nvSpPr>
          <p:cNvPr id="3" name="文本占位符 2"/>
          <p:cNvSpPr>
            <a:spLocks noGrp="1"/>
          </p:cNvSpPr>
          <p:nvPr>
            <p:ph type="body" idx="1"/>
          </p:nvPr>
        </p:nvSpPr>
        <p:spPr>
          <a:xfrm>
            <a:off x="662880" y="908720"/>
            <a:ext cx="4040188" cy="639762"/>
          </a:xfrm>
        </p:spPr>
        <p:txBody>
          <a:bodyPr anchor="b">
            <a:normAutofit/>
          </a:bodyPr>
          <a:lstStyle>
            <a:lvl1pPr marL="0" indent="0">
              <a:buNone/>
              <a:defRPr sz="2000" b="1" u="sng">
                <a:solidFill>
                  <a:srgbClr val="008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62880" y="1628800"/>
            <a:ext cx="4040188" cy="489654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p:txBody>
      </p:sp>
      <p:sp>
        <p:nvSpPr>
          <p:cNvPr id="5" name="文本占位符 4"/>
          <p:cNvSpPr>
            <a:spLocks noGrp="1"/>
          </p:cNvSpPr>
          <p:nvPr>
            <p:ph type="body" sz="quarter" idx="3"/>
          </p:nvPr>
        </p:nvSpPr>
        <p:spPr>
          <a:xfrm>
            <a:off x="4850705" y="908720"/>
            <a:ext cx="4041775" cy="639762"/>
          </a:xfrm>
        </p:spPr>
        <p:txBody>
          <a:bodyPr anchor="b">
            <a:normAutofit/>
          </a:bodyPr>
          <a:lstStyle>
            <a:lvl1pPr marL="0" indent="0">
              <a:buNone/>
              <a:defRPr sz="2000" b="1" u="sng">
                <a:solidFill>
                  <a:srgbClr val="008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850705" y="1628800"/>
            <a:ext cx="4041775" cy="489654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p:txBody>
      </p:sp>
      <p:sp>
        <p:nvSpPr>
          <p:cNvPr id="9" name="灯片编号占位符 5"/>
          <p:cNvSpPr>
            <a:spLocks noGrp="1"/>
          </p:cNvSpPr>
          <p:nvPr>
            <p:ph type="sldNum" sz="quarter" idx="10"/>
          </p:nvPr>
        </p:nvSpPr>
        <p:spPr/>
        <p:txBody>
          <a:bodyPr/>
          <a:lstStyle>
            <a:lvl1pPr>
              <a:defRPr smtClean="0"/>
            </a:lvl1pPr>
          </a:lstStyle>
          <a:p>
            <a:fld id="{357E07EB-5E37-4F76-B183-3E550640E244}"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pic>
        <p:nvPicPr>
          <p:cNvPr id="5" name="图片 7" descr="基地logo.png"/>
          <p:cNvPicPr>
            <a:picLocks noChangeAspect="1"/>
          </p:cNvPicPr>
          <p:nvPr/>
        </p:nvPicPr>
        <p:blipFill>
          <a:blip r:embed="rId2" cstate="print"/>
          <a:srcRect/>
          <a:stretch>
            <a:fillRect/>
          </a:stretch>
        </p:blipFill>
        <p:spPr bwMode="auto">
          <a:xfrm>
            <a:off x="131763" y="5984875"/>
            <a:ext cx="1081087" cy="1079500"/>
          </a:xfrm>
          <a:prstGeom prst="rect">
            <a:avLst/>
          </a:prstGeom>
          <a:noFill/>
          <a:ln w="9525">
            <a:noFill/>
            <a:miter lim="800000"/>
            <a:headEnd/>
            <a:tailEnd/>
          </a:ln>
        </p:spPr>
      </p:pic>
      <p:sp>
        <p:nvSpPr>
          <p:cNvPr id="6" name="Freeform 5"/>
          <p:cNvSpPr>
            <a:spLocks/>
          </p:cNvSpPr>
          <p:nvPr/>
        </p:nvSpPr>
        <p:spPr bwMode="auto">
          <a:xfrm flipH="1">
            <a:off x="5219700" y="6149975"/>
            <a:ext cx="3924300" cy="676275"/>
          </a:xfrm>
          <a:custGeom>
            <a:avLst/>
            <a:gdLst/>
            <a:ahLst/>
            <a:cxnLst>
              <a:cxn ang="0">
                <a:pos x="2178" y="240"/>
              </a:cxn>
              <a:cxn ang="0">
                <a:pos x="1314" y="420"/>
              </a:cxn>
              <a:cxn ang="0">
                <a:pos x="714" y="378"/>
              </a:cxn>
              <a:cxn ang="0">
                <a:pos x="6" y="313"/>
              </a:cxn>
              <a:cxn ang="0">
                <a:pos x="0" y="41"/>
              </a:cxn>
              <a:cxn ang="0">
                <a:pos x="522" y="66"/>
              </a:cxn>
              <a:cxn ang="0">
                <a:pos x="1374" y="276"/>
              </a:cxn>
              <a:cxn ang="0">
                <a:pos x="2178" y="240"/>
              </a:cxn>
            </a:cxnLst>
            <a:rect l="0" t="0" r="r" b="b"/>
            <a:pathLst>
              <a:path w="2180" h="420">
                <a:moveTo>
                  <a:pt x="2178" y="240"/>
                </a:moveTo>
                <a:cubicBezTo>
                  <a:pt x="2180" y="264"/>
                  <a:pt x="1614" y="420"/>
                  <a:pt x="1314" y="420"/>
                </a:cubicBezTo>
                <a:cubicBezTo>
                  <a:pt x="1002" y="414"/>
                  <a:pt x="1004" y="408"/>
                  <a:pt x="714" y="378"/>
                </a:cubicBezTo>
                <a:cubicBezTo>
                  <a:pt x="424" y="349"/>
                  <a:pt x="15" y="305"/>
                  <a:pt x="6" y="313"/>
                </a:cubicBezTo>
                <a:lnTo>
                  <a:pt x="0" y="41"/>
                </a:lnTo>
                <a:cubicBezTo>
                  <a:pt x="86" y="0"/>
                  <a:pt x="378" y="42"/>
                  <a:pt x="522" y="66"/>
                </a:cubicBezTo>
                <a:cubicBezTo>
                  <a:pt x="803" y="111"/>
                  <a:pt x="1116" y="250"/>
                  <a:pt x="1374" y="276"/>
                </a:cubicBezTo>
                <a:cubicBezTo>
                  <a:pt x="1692" y="300"/>
                  <a:pt x="1968" y="294"/>
                  <a:pt x="2178" y="240"/>
                </a:cubicBezTo>
                <a:close/>
              </a:path>
            </a:pathLst>
          </a:custGeom>
          <a:solidFill>
            <a:srgbClr val="92D050">
              <a:alpha val="85000"/>
            </a:srgbClr>
          </a:solidFill>
          <a:ln w="9525">
            <a:noFill/>
            <a:round/>
            <a:headEnd/>
            <a:tailEnd/>
          </a:ln>
          <a:effectLst/>
        </p:spPr>
        <p:txBody>
          <a:bodyPr/>
          <a:lstStyle/>
          <a:p>
            <a:pPr>
              <a:defRPr/>
            </a:pPr>
            <a:endParaRPr lang="zh-CN" altLang="en-US">
              <a:latin typeface="Arial" pitchFamily="34" charset="0"/>
              <a:ea typeface="宋体" pitchFamily="2" charset="-122"/>
            </a:endParaRPr>
          </a:p>
        </p:txBody>
      </p:sp>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12" name="文本占位符 2"/>
          <p:cNvSpPr>
            <a:spLocks noGrp="1"/>
          </p:cNvSpPr>
          <p:nvPr>
            <p:ph type="body" idx="1"/>
          </p:nvPr>
        </p:nvSpPr>
        <p:spPr>
          <a:xfrm>
            <a:off x="662880" y="908720"/>
            <a:ext cx="8157592" cy="639762"/>
          </a:xfrm>
        </p:spPr>
        <p:txBody>
          <a:bodyPr anchor="b">
            <a:normAutofit/>
          </a:bodyPr>
          <a:lstStyle>
            <a:lvl1pPr marL="0" indent="0">
              <a:buNone/>
              <a:defRPr sz="2000" b="1" u="sng">
                <a:solidFill>
                  <a:srgbClr val="008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13" name="内容占位符 3"/>
          <p:cNvSpPr>
            <a:spLocks noGrp="1"/>
          </p:cNvSpPr>
          <p:nvPr>
            <p:ph sz="half" idx="2"/>
          </p:nvPr>
        </p:nvSpPr>
        <p:spPr>
          <a:xfrm>
            <a:off x="662880" y="1628800"/>
            <a:ext cx="8157592" cy="4896544"/>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p:txBody>
      </p:sp>
      <p:sp>
        <p:nvSpPr>
          <p:cNvPr id="7" name="灯片编号占位符 5"/>
          <p:cNvSpPr>
            <a:spLocks noGrp="1"/>
          </p:cNvSpPr>
          <p:nvPr>
            <p:ph type="sldNum" sz="quarter" idx="10"/>
          </p:nvPr>
        </p:nvSpPr>
        <p:spPr/>
        <p:txBody>
          <a:bodyPr/>
          <a:lstStyle>
            <a:lvl1pPr>
              <a:defRPr smtClean="0"/>
            </a:lvl1pPr>
          </a:lstStyle>
          <a:p>
            <a:fld id="{357E07EB-5E37-4F76-B183-3E550640E244}"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内容与标题">
    <p:spTree>
      <p:nvGrpSpPr>
        <p:cNvPr id="1" name=""/>
        <p:cNvGrpSpPr/>
        <p:nvPr/>
      </p:nvGrpSpPr>
      <p:grpSpPr>
        <a:xfrm>
          <a:off x="0" y="0"/>
          <a:ext cx="0" cy="0"/>
          <a:chOff x="0" y="0"/>
          <a:chExt cx="0" cy="0"/>
        </a:xfrm>
      </p:grpSpPr>
      <p:pic>
        <p:nvPicPr>
          <p:cNvPr id="5" name="图片 7" descr="基地logo.png"/>
          <p:cNvPicPr>
            <a:picLocks noChangeAspect="1"/>
          </p:cNvPicPr>
          <p:nvPr/>
        </p:nvPicPr>
        <p:blipFill>
          <a:blip r:embed="rId2" cstate="print"/>
          <a:srcRect/>
          <a:stretch>
            <a:fillRect/>
          </a:stretch>
        </p:blipFill>
        <p:spPr bwMode="auto">
          <a:xfrm>
            <a:off x="131763" y="5984875"/>
            <a:ext cx="1081087" cy="1079500"/>
          </a:xfrm>
          <a:prstGeom prst="rect">
            <a:avLst/>
          </a:prstGeom>
          <a:noFill/>
          <a:ln w="9525">
            <a:noFill/>
            <a:miter lim="800000"/>
            <a:headEnd/>
            <a:tailEnd/>
          </a:ln>
        </p:spPr>
      </p:pic>
      <p:sp>
        <p:nvSpPr>
          <p:cNvPr id="6" name="Freeform 5"/>
          <p:cNvSpPr>
            <a:spLocks/>
          </p:cNvSpPr>
          <p:nvPr/>
        </p:nvSpPr>
        <p:spPr bwMode="auto">
          <a:xfrm flipH="1">
            <a:off x="5219700" y="6149975"/>
            <a:ext cx="3924300" cy="676275"/>
          </a:xfrm>
          <a:custGeom>
            <a:avLst/>
            <a:gdLst/>
            <a:ahLst/>
            <a:cxnLst>
              <a:cxn ang="0">
                <a:pos x="2178" y="240"/>
              </a:cxn>
              <a:cxn ang="0">
                <a:pos x="1314" y="420"/>
              </a:cxn>
              <a:cxn ang="0">
                <a:pos x="714" y="378"/>
              </a:cxn>
              <a:cxn ang="0">
                <a:pos x="6" y="313"/>
              </a:cxn>
              <a:cxn ang="0">
                <a:pos x="0" y="41"/>
              </a:cxn>
              <a:cxn ang="0">
                <a:pos x="522" y="66"/>
              </a:cxn>
              <a:cxn ang="0">
                <a:pos x="1374" y="276"/>
              </a:cxn>
              <a:cxn ang="0">
                <a:pos x="2178" y="240"/>
              </a:cxn>
            </a:cxnLst>
            <a:rect l="0" t="0" r="r" b="b"/>
            <a:pathLst>
              <a:path w="2180" h="420">
                <a:moveTo>
                  <a:pt x="2178" y="240"/>
                </a:moveTo>
                <a:cubicBezTo>
                  <a:pt x="2180" y="264"/>
                  <a:pt x="1614" y="420"/>
                  <a:pt x="1314" y="420"/>
                </a:cubicBezTo>
                <a:cubicBezTo>
                  <a:pt x="1002" y="414"/>
                  <a:pt x="1004" y="408"/>
                  <a:pt x="714" y="378"/>
                </a:cubicBezTo>
                <a:cubicBezTo>
                  <a:pt x="424" y="349"/>
                  <a:pt x="15" y="305"/>
                  <a:pt x="6" y="313"/>
                </a:cubicBezTo>
                <a:lnTo>
                  <a:pt x="0" y="41"/>
                </a:lnTo>
                <a:cubicBezTo>
                  <a:pt x="86" y="0"/>
                  <a:pt x="378" y="42"/>
                  <a:pt x="522" y="66"/>
                </a:cubicBezTo>
                <a:cubicBezTo>
                  <a:pt x="803" y="111"/>
                  <a:pt x="1116" y="250"/>
                  <a:pt x="1374" y="276"/>
                </a:cubicBezTo>
                <a:cubicBezTo>
                  <a:pt x="1692" y="300"/>
                  <a:pt x="1968" y="294"/>
                  <a:pt x="2178" y="240"/>
                </a:cubicBezTo>
                <a:close/>
              </a:path>
            </a:pathLst>
          </a:custGeom>
          <a:solidFill>
            <a:srgbClr val="92D050">
              <a:alpha val="85000"/>
            </a:srgbClr>
          </a:solidFill>
          <a:ln w="9525">
            <a:noFill/>
            <a:round/>
            <a:headEnd/>
            <a:tailEnd/>
          </a:ln>
          <a:effectLst/>
        </p:spPr>
        <p:txBody>
          <a:bodyPr/>
          <a:lstStyle/>
          <a:p>
            <a:pPr>
              <a:defRPr/>
            </a:pPr>
            <a:endParaRPr lang="zh-CN" altLang="en-US">
              <a:latin typeface="Arial" pitchFamily="34" charset="0"/>
              <a:ea typeface="宋体" pitchFamily="2" charset="-122"/>
            </a:endParaRPr>
          </a:p>
        </p:txBody>
      </p:sp>
      <p:sp>
        <p:nvSpPr>
          <p:cNvPr id="3" name="内容占位符 2"/>
          <p:cNvSpPr>
            <a:spLocks noGrp="1"/>
          </p:cNvSpPr>
          <p:nvPr>
            <p:ph idx="1"/>
          </p:nvPr>
        </p:nvSpPr>
        <p:spPr>
          <a:xfrm>
            <a:off x="3780730" y="81624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14" name="内容占位符 2"/>
          <p:cNvSpPr>
            <a:spLocks noGrp="1"/>
          </p:cNvSpPr>
          <p:nvPr>
            <p:ph sz="half" idx="13"/>
          </p:nvPr>
        </p:nvSpPr>
        <p:spPr>
          <a:xfrm>
            <a:off x="755576" y="816247"/>
            <a:ext cx="2880320" cy="5853600"/>
          </a:xfrm>
        </p:spPr>
        <p:txBody>
          <a:bodyPr>
            <a:noAutofit/>
          </a:bodyPr>
          <a:lstStyle>
            <a:lvl1pPr>
              <a:defRPr sz="2000" b="1" u="sng">
                <a:solidFill>
                  <a:srgbClr val="0070C0"/>
                </a:solidFill>
              </a:defRPr>
            </a:lvl1pPr>
            <a:lvl2pPr>
              <a:defRPr lang="zh-CN" altLang="en-US" sz="1400" kern="1200" baseline="0" dirty="0" smtClean="0">
                <a:solidFill>
                  <a:schemeClr val="tx1"/>
                </a:solidFill>
                <a:latin typeface="Arial" pitchFamily="34" charset="0"/>
                <a:ea typeface="+mn-ea"/>
                <a:cs typeface="+mn-cs"/>
              </a:defRPr>
            </a:lvl2pPr>
            <a:lvl3pPr>
              <a:defRPr lang="zh-CN" altLang="en-US" sz="1600" kern="1200" baseline="0" dirty="0" smtClean="0">
                <a:solidFill>
                  <a:schemeClr val="tx1"/>
                </a:solidFill>
                <a:latin typeface="Arial" pitchFamily="34" charset="0"/>
                <a:ea typeface="+mn-ea"/>
                <a:cs typeface="+mn-cs"/>
              </a:defRPr>
            </a:lvl3pPr>
            <a:lvl4pPr>
              <a:defRPr lang="zh-CN" altLang="en-US" sz="1200" kern="1200" baseline="0" dirty="0" smtClean="0">
                <a:solidFill>
                  <a:schemeClr val="tx1"/>
                </a:solidFill>
                <a:latin typeface="Arial" pitchFamily="34" charset="0"/>
                <a:ea typeface="+mn-ea"/>
                <a:cs typeface="+mn-cs"/>
              </a:defRPr>
            </a:lvl4pPr>
            <a:lvl5pPr>
              <a:defRPr lang="zh-CN" altLang="en-US" sz="1200" kern="1200" baseline="0" dirty="0" smtClean="0">
                <a:solidFill>
                  <a:schemeClr val="tx1"/>
                </a:solidFill>
                <a:latin typeface="Arial" pitchFamily="34" charset="0"/>
                <a:ea typeface="+mn-ea"/>
                <a:cs typeface="+mn-cs"/>
              </a:defRPr>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p:txBody>
      </p:sp>
      <p:sp>
        <p:nvSpPr>
          <p:cNvPr id="16" name="标题 1"/>
          <p:cNvSpPr>
            <a:spLocks noGrp="1"/>
          </p:cNvSpPr>
          <p:nvPr>
            <p:ph type="title"/>
          </p:nvPr>
        </p:nvSpPr>
        <p:spPr>
          <a:xfrm>
            <a:off x="683568" y="116632"/>
            <a:ext cx="8136904" cy="648072"/>
          </a:xfrm>
        </p:spPr>
        <p:txBody>
          <a:bodyPr/>
          <a:lstStyle>
            <a:lvl1pPr>
              <a:defRPr/>
            </a:lvl1pPr>
          </a:lstStyle>
          <a:p>
            <a:r>
              <a:rPr lang="zh-CN" altLang="en-US" smtClean="0"/>
              <a:t>单击此处编辑母版标题样式</a:t>
            </a:r>
            <a:endParaRPr lang="zh-CN" altLang="en-US"/>
          </a:p>
        </p:txBody>
      </p:sp>
      <p:sp>
        <p:nvSpPr>
          <p:cNvPr id="7" name="灯片编号占位符 5"/>
          <p:cNvSpPr>
            <a:spLocks noGrp="1"/>
          </p:cNvSpPr>
          <p:nvPr>
            <p:ph type="sldNum" sz="quarter" idx="14"/>
          </p:nvPr>
        </p:nvSpPr>
        <p:spPr/>
        <p:txBody>
          <a:bodyPr/>
          <a:lstStyle>
            <a:lvl1pPr>
              <a:defRPr smtClean="0"/>
            </a:lvl1pPr>
          </a:lstStyle>
          <a:p>
            <a:fld id="{357E07EB-5E37-4F76-B183-3E550640E244}"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5"/>
          <p:cNvSpPr>
            <a:spLocks/>
          </p:cNvSpPr>
          <p:nvPr/>
        </p:nvSpPr>
        <p:spPr bwMode="auto">
          <a:xfrm flipH="1">
            <a:off x="5219700" y="6149975"/>
            <a:ext cx="3924300" cy="676275"/>
          </a:xfrm>
          <a:custGeom>
            <a:avLst/>
            <a:gdLst/>
            <a:ahLst/>
            <a:cxnLst>
              <a:cxn ang="0">
                <a:pos x="2178" y="240"/>
              </a:cxn>
              <a:cxn ang="0">
                <a:pos x="1314" y="420"/>
              </a:cxn>
              <a:cxn ang="0">
                <a:pos x="714" y="378"/>
              </a:cxn>
              <a:cxn ang="0">
                <a:pos x="6" y="313"/>
              </a:cxn>
              <a:cxn ang="0">
                <a:pos x="0" y="41"/>
              </a:cxn>
              <a:cxn ang="0">
                <a:pos x="522" y="66"/>
              </a:cxn>
              <a:cxn ang="0">
                <a:pos x="1374" y="276"/>
              </a:cxn>
              <a:cxn ang="0">
                <a:pos x="2178" y="240"/>
              </a:cxn>
            </a:cxnLst>
            <a:rect l="0" t="0" r="r" b="b"/>
            <a:pathLst>
              <a:path w="2180" h="420">
                <a:moveTo>
                  <a:pt x="2178" y="240"/>
                </a:moveTo>
                <a:cubicBezTo>
                  <a:pt x="2180" y="264"/>
                  <a:pt x="1614" y="420"/>
                  <a:pt x="1314" y="420"/>
                </a:cubicBezTo>
                <a:cubicBezTo>
                  <a:pt x="1002" y="414"/>
                  <a:pt x="1004" y="408"/>
                  <a:pt x="714" y="378"/>
                </a:cubicBezTo>
                <a:cubicBezTo>
                  <a:pt x="424" y="349"/>
                  <a:pt x="15" y="305"/>
                  <a:pt x="6" y="313"/>
                </a:cubicBezTo>
                <a:lnTo>
                  <a:pt x="0" y="41"/>
                </a:lnTo>
                <a:cubicBezTo>
                  <a:pt x="86" y="0"/>
                  <a:pt x="378" y="42"/>
                  <a:pt x="522" y="66"/>
                </a:cubicBezTo>
                <a:cubicBezTo>
                  <a:pt x="803" y="111"/>
                  <a:pt x="1116" y="250"/>
                  <a:pt x="1374" y="276"/>
                </a:cubicBezTo>
                <a:cubicBezTo>
                  <a:pt x="1692" y="300"/>
                  <a:pt x="1968" y="294"/>
                  <a:pt x="2178" y="240"/>
                </a:cubicBezTo>
                <a:close/>
              </a:path>
            </a:pathLst>
          </a:custGeom>
          <a:solidFill>
            <a:srgbClr val="92D050">
              <a:alpha val="85000"/>
            </a:srgbClr>
          </a:solidFill>
          <a:ln w="9525">
            <a:noFill/>
            <a:round/>
            <a:headEnd/>
            <a:tailEnd/>
          </a:ln>
          <a:effectLst/>
        </p:spPr>
        <p:txBody>
          <a:bodyPr/>
          <a:lstStyle/>
          <a:p>
            <a:pPr>
              <a:defRPr/>
            </a:pPr>
            <a:endParaRPr lang="zh-CN" altLang="en-US">
              <a:latin typeface="Arial" pitchFamily="34" charset="0"/>
              <a:ea typeface="宋体" pitchFamily="2" charset="-122"/>
            </a:endParaRPr>
          </a:p>
        </p:txBody>
      </p:sp>
      <p:pic>
        <p:nvPicPr>
          <p:cNvPr id="3" name="图片 8" descr="基地logo.png"/>
          <p:cNvPicPr>
            <a:picLocks noChangeAspect="1"/>
          </p:cNvPicPr>
          <p:nvPr/>
        </p:nvPicPr>
        <p:blipFill>
          <a:blip r:embed="rId2" cstate="print"/>
          <a:srcRect/>
          <a:stretch>
            <a:fillRect/>
          </a:stretch>
        </p:blipFill>
        <p:spPr bwMode="auto">
          <a:xfrm>
            <a:off x="131763" y="5984875"/>
            <a:ext cx="1081087" cy="1079500"/>
          </a:xfrm>
          <a:prstGeom prst="rect">
            <a:avLst/>
          </a:prstGeom>
          <a:noFill/>
          <a:ln w="9525">
            <a:noFill/>
            <a:miter lim="800000"/>
            <a:headEnd/>
            <a:tailEnd/>
          </a:ln>
        </p:spPr>
      </p:pic>
      <p:sp>
        <p:nvSpPr>
          <p:cNvPr id="4" name="灯片编号占位符 5"/>
          <p:cNvSpPr>
            <a:spLocks noGrp="1"/>
          </p:cNvSpPr>
          <p:nvPr>
            <p:ph type="sldNum" sz="quarter" idx="10"/>
          </p:nvPr>
        </p:nvSpPr>
        <p:spPr/>
        <p:txBody>
          <a:bodyPr/>
          <a:lstStyle>
            <a:lvl1pPr>
              <a:defRPr smtClean="0"/>
            </a:lvl1pPr>
          </a:lstStyle>
          <a:p>
            <a:fld id="{357E07EB-5E37-4F76-B183-3E550640E244}"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gi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组合 14"/>
          <p:cNvGrpSpPr>
            <a:grpSpLocks/>
          </p:cNvGrpSpPr>
          <p:nvPr/>
        </p:nvGrpSpPr>
        <p:grpSpPr bwMode="auto">
          <a:xfrm flipH="1">
            <a:off x="-9525" y="-15875"/>
            <a:ext cx="8550275" cy="927100"/>
            <a:chOff x="593725" y="-15312"/>
            <a:chExt cx="8550275" cy="925909"/>
          </a:xfrm>
        </p:grpSpPr>
        <p:sp>
          <p:nvSpPr>
            <p:cNvPr id="10" name="Freeform 6"/>
            <p:cNvSpPr>
              <a:spLocks/>
            </p:cNvSpPr>
            <p:nvPr userDrawn="1"/>
          </p:nvSpPr>
          <p:spPr bwMode="auto">
            <a:xfrm>
              <a:off x="593725" y="11641"/>
              <a:ext cx="8550275" cy="898956"/>
            </a:xfrm>
            <a:custGeom>
              <a:avLst/>
              <a:gdLst/>
              <a:ahLst/>
              <a:cxnLst>
                <a:cxn ang="0">
                  <a:pos x="10" y="462"/>
                </a:cxn>
                <a:cxn ang="0">
                  <a:pos x="1336" y="193"/>
                </a:cxn>
                <a:cxn ang="0">
                  <a:pos x="3628" y="348"/>
                </a:cxn>
                <a:cxn ang="0">
                  <a:pos x="5698" y="0"/>
                </a:cxn>
                <a:cxn ang="0">
                  <a:pos x="5703" y="644"/>
                </a:cxn>
                <a:cxn ang="0">
                  <a:pos x="3315" y="839"/>
                </a:cxn>
                <a:cxn ang="0">
                  <a:pos x="1285" y="436"/>
                </a:cxn>
                <a:cxn ang="0">
                  <a:pos x="10" y="462"/>
                </a:cxn>
              </a:cxnLst>
              <a:rect l="0" t="0" r="r" b="b"/>
              <a:pathLst>
                <a:path w="5703" h="874">
                  <a:moveTo>
                    <a:pt x="10" y="462"/>
                  </a:moveTo>
                  <a:cubicBezTo>
                    <a:pt x="0" y="417"/>
                    <a:pt x="666" y="208"/>
                    <a:pt x="1336" y="193"/>
                  </a:cubicBezTo>
                  <a:cubicBezTo>
                    <a:pt x="2139" y="157"/>
                    <a:pt x="2901" y="380"/>
                    <a:pt x="3628" y="348"/>
                  </a:cubicBezTo>
                  <a:cubicBezTo>
                    <a:pt x="4355" y="316"/>
                    <a:pt x="5674" y="18"/>
                    <a:pt x="5698" y="0"/>
                  </a:cubicBezTo>
                  <a:lnTo>
                    <a:pt x="5703" y="644"/>
                  </a:lnTo>
                  <a:cubicBezTo>
                    <a:pt x="5306" y="784"/>
                    <a:pt x="4051" y="874"/>
                    <a:pt x="3315" y="839"/>
                  </a:cubicBezTo>
                  <a:cubicBezTo>
                    <a:pt x="2107" y="712"/>
                    <a:pt x="2132" y="520"/>
                    <a:pt x="1285" y="436"/>
                  </a:cubicBezTo>
                  <a:cubicBezTo>
                    <a:pt x="557" y="362"/>
                    <a:pt x="117" y="451"/>
                    <a:pt x="10" y="462"/>
                  </a:cubicBezTo>
                  <a:close/>
                </a:path>
              </a:pathLst>
            </a:custGeom>
            <a:solidFill>
              <a:srgbClr val="99CCFF"/>
            </a:solidFill>
            <a:ln w="9525">
              <a:noFill/>
              <a:round/>
              <a:headEnd/>
              <a:tailEnd/>
            </a:ln>
            <a:effectLst/>
          </p:spPr>
          <p:txBody>
            <a:bodyPr/>
            <a:lstStyle/>
            <a:p>
              <a:pPr>
                <a:defRPr/>
              </a:pPr>
              <a:endParaRPr lang="zh-CN" altLang="en-US">
                <a:latin typeface="Arial" pitchFamily="34" charset="0"/>
                <a:ea typeface="宋体" pitchFamily="2" charset="-122"/>
              </a:endParaRPr>
            </a:p>
          </p:txBody>
        </p:sp>
        <p:sp>
          <p:nvSpPr>
            <p:cNvPr id="14" name="Freeform 7"/>
            <p:cNvSpPr>
              <a:spLocks/>
            </p:cNvSpPr>
            <p:nvPr userDrawn="1"/>
          </p:nvSpPr>
          <p:spPr bwMode="auto">
            <a:xfrm>
              <a:off x="2816225" y="-15312"/>
              <a:ext cx="6327775" cy="621501"/>
            </a:xfrm>
            <a:custGeom>
              <a:avLst/>
              <a:gdLst/>
              <a:ahLst/>
              <a:cxnLst>
                <a:cxn ang="0">
                  <a:pos x="5" y="247"/>
                </a:cxn>
                <a:cxn ang="0">
                  <a:pos x="1089" y="38"/>
                </a:cxn>
                <a:cxn ang="0">
                  <a:pos x="2731" y="184"/>
                </a:cxn>
                <a:cxn ang="0">
                  <a:pos x="4533" y="68"/>
                </a:cxn>
                <a:cxn ang="0">
                  <a:pos x="4516" y="669"/>
                </a:cxn>
                <a:cxn ang="0">
                  <a:pos x="2469" y="623"/>
                </a:cxn>
                <a:cxn ang="0">
                  <a:pos x="1075" y="241"/>
                </a:cxn>
                <a:cxn ang="0">
                  <a:pos x="5" y="247"/>
                </a:cxn>
              </a:cxnLst>
              <a:rect l="0" t="0" r="r" b="b"/>
              <a:pathLst>
                <a:path w="4533" h="761">
                  <a:moveTo>
                    <a:pt x="5" y="247"/>
                  </a:moveTo>
                  <a:cubicBezTo>
                    <a:pt x="0" y="214"/>
                    <a:pt x="581" y="0"/>
                    <a:pt x="1089" y="38"/>
                  </a:cubicBezTo>
                  <a:cubicBezTo>
                    <a:pt x="1700" y="71"/>
                    <a:pt x="2138" y="141"/>
                    <a:pt x="2731" y="184"/>
                  </a:cubicBezTo>
                  <a:cubicBezTo>
                    <a:pt x="3324" y="226"/>
                    <a:pt x="4514" y="79"/>
                    <a:pt x="4533" y="68"/>
                  </a:cubicBezTo>
                  <a:lnTo>
                    <a:pt x="4516" y="669"/>
                  </a:lnTo>
                  <a:cubicBezTo>
                    <a:pt x="4172" y="761"/>
                    <a:pt x="3088" y="728"/>
                    <a:pt x="2469" y="623"/>
                  </a:cubicBezTo>
                  <a:cubicBezTo>
                    <a:pt x="1562" y="443"/>
                    <a:pt x="1597" y="387"/>
                    <a:pt x="1075" y="241"/>
                  </a:cubicBezTo>
                  <a:cubicBezTo>
                    <a:pt x="534" y="97"/>
                    <a:pt x="73" y="241"/>
                    <a:pt x="5" y="247"/>
                  </a:cubicBezTo>
                  <a:close/>
                </a:path>
              </a:pathLst>
            </a:custGeom>
            <a:solidFill>
              <a:schemeClr val="accent3">
                <a:lumMod val="40000"/>
                <a:lumOff val="60000"/>
                <a:alpha val="80784"/>
              </a:schemeClr>
            </a:solidFill>
            <a:ln w="9525">
              <a:noFill/>
              <a:round/>
              <a:headEnd/>
              <a:tailEnd/>
            </a:ln>
            <a:effectLst/>
          </p:spPr>
          <p:txBody>
            <a:bodyPr/>
            <a:lstStyle/>
            <a:p>
              <a:pPr>
                <a:defRPr/>
              </a:pPr>
              <a:endParaRPr lang="zh-CN" altLang="en-US">
                <a:latin typeface="Arial" pitchFamily="34" charset="0"/>
                <a:ea typeface="宋体" pitchFamily="2" charset="-122"/>
              </a:endParaRPr>
            </a:p>
          </p:txBody>
        </p:sp>
      </p:grpSp>
      <p:sp>
        <p:nvSpPr>
          <p:cNvPr id="2051" name="标题占位符 1"/>
          <p:cNvSpPr>
            <a:spLocks noGrp="1"/>
          </p:cNvSpPr>
          <p:nvPr>
            <p:ph type="title"/>
          </p:nvPr>
        </p:nvSpPr>
        <p:spPr bwMode="auto">
          <a:xfrm>
            <a:off x="684213" y="115888"/>
            <a:ext cx="8135937" cy="6492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2" name="文本占位符 2"/>
          <p:cNvSpPr>
            <a:spLocks noGrp="1"/>
          </p:cNvSpPr>
          <p:nvPr>
            <p:ph type="body" idx="1"/>
          </p:nvPr>
        </p:nvSpPr>
        <p:spPr bwMode="auto">
          <a:xfrm>
            <a:off x="684213" y="1125538"/>
            <a:ext cx="8135937"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6" name="灯片编号占位符 5"/>
          <p:cNvSpPr>
            <a:spLocks noGrp="1"/>
          </p:cNvSpPr>
          <p:nvPr>
            <p:ph type="sldNum" sz="quarter" idx="4"/>
          </p:nvPr>
        </p:nvSpPr>
        <p:spPr>
          <a:xfrm>
            <a:off x="8712200" y="6492875"/>
            <a:ext cx="431800" cy="365125"/>
          </a:xfrm>
          <a:prstGeom prst="rect">
            <a:avLst/>
          </a:prstGeom>
        </p:spPr>
        <p:txBody>
          <a:bodyPr vert="horz" lIns="91440" tIns="45720" rIns="91440" bIns="45720" rtlCol="0" anchor="ctr"/>
          <a:lstStyle>
            <a:lvl1pPr algn="r" fontAlgn="auto">
              <a:spcBef>
                <a:spcPts val="0"/>
              </a:spcBef>
              <a:spcAft>
                <a:spcPts val="0"/>
              </a:spcAft>
              <a:defRPr sz="1000" baseline="0" smtClean="0">
                <a:solidFill>
                  <a:schemeClr val="tx1"/>
                </a:solidFill>
                <a:latin typeface="Arial" pitchFamily="34" charset="0"/>
                <a:ea typeface="+mn-ea"/>
              </a:defRPr>
            </a:lvl1pPr>
          </a:lstStyle>
          <a:p>
            <a:fld id="{357E07EB-5E37-4F76-B183-3E550640E244}"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87" r:id="rId14"/>
    <p:sldLayoutId id="2147483688" r:id="rId15"/>
  </p:sldLayoutIdLst>
  <p:timing>
    <p:tnLst>
      <p:par>
        <p:cTn id="1" dur="indefinite" restart="never" nodeType="tmRoot"/>
      </p:par>
    </p:tnLst>
  </p:timing>
  <p:txStyles>
    <p:titleStyle>
      <a:lvl1pPr algn="l" rtl="0" eaLnBrk="1" fontAlgn="base" hangingPunct="1">
        <a:spcBef>
          <a:spcPct val="0"/>
        </a:spcBef>
        <a:spcAft>
          <a:spcPct val="0"/>
        </a:spcAft>
        <a:defRPr sz="3600" kern="1200">
          <a:solidFill>
            <a:srgbClr val="4F1919"/>
          </a:solidFill>
          <a:latin typeface="Arial" pitchFamily="34" charset="0"/>
          <a:ea typeface="黑体" pitchFamily="2" charset="-122"/>
          <a:cs typeface="+mj-cs"/>
        </a:defRPr>
      </a:lvl1pPr>
      <a:lvl2pPr algn="l" rtl="0" eaLnBrk="1" fontAlgn="base" hangingPunct="1">
        <a:spcBef>
          <a:spcPct val="0"/>
        </a:spcBef>
        <a:spcAft>
          <a:spcPct val="0"/>
        </a:spcAft>
        <a:defRPr sz="3600">
          <a:solidFill>
            <a:srgbClr val="4F1919"/>
          </a:solidFill>
          <a:latin typeface="Arial" charset="0"/>
          <a:ea typeface="黑体" pitchFamily="2" charset="-122"/>
        </a:defRPr>
      </a:lvl2pPr>
      <a:lvl3pPr algn="l" rtl="0" eaLnBrk="1" fontAlgn="base" hangingPunct="1">
        <a:spcBef>
          <a:spcPct val="0"/>
        </a:spcBef>
        <a:spcAft>
          <a:spcPct val="0"/>
        </a:spcAft>
        <a:defRPr sz="3600">
          <a:solidFill>
            <a:srgbClr val="4F1919"/>
          </a:solidFill>
          <a:latin typeface="Arial" charset="0"/>
          <a:ea typeface="黑体" pitchFamily="2" charset="-122"/>
        </a:defRPr>
      </a:lvl3pPr>
      <a:lvl4pPr algn="l" rtl="0" eaLnBrk="1" fontAlgn="base" hangingPunct="1">
        <a:spcBef>
          <a:spcPct val="0"/>
        </a:spcBef>
        <a:spcAft>
          <a:spcPct val="0"/>
        </a:spcAft>
        <a:defRPr sz="3600">
          <a:solidFill>
            <a:srgbClr val="4F1919"/>
          </a:solidFill>
          <a:latin typeface="Arial" charset="0"/>
          <a:ea typeface="黑体" pitchFamily="2" charset="-122"/>
        </a:defRPr>
      </a:lvl4pPr>
      <a:lvl5pPr algn="l" rtl="0" eaLnBrk="1" fontAlgn="base" hangingPunct="1">
        <a:spcBef>
          <a:spcPct val="0"/>
        </a:spcBef>
        <a:spcAft>
          <a:spcPct val="0"/>
        </a:spcAft>
        <a:defRPr sz="3600">
          <a:solidFill>
            <a:srgbClr val="4F1919"/>
          </a:solidFill>
          <a:latin typeface="Arial" charset="0"/>
          <a:ea typeface="黑体" pitchFamily="2" charset="-122"/>
        </a:defRPr>
      </a:lvl5pPr>
      <a:lvl6pPr marL="457200" algn="l" rtl="0" eaLnBrk="1" fontAlgn="base" hangingPunct="1">
        <a:spcBef>
          <a:spcPct val="0"/>
        </a:spcBef>
        <a:spcAft>
          <a:spcPct val="0"/>
        </a:spcAft>
        <a:defRPr sz="3600">
          <a:solidFill>
            <a:schemeClr val="bg1"/>
          </a:solidFill>
          <a:latin typeface="Arial" charset="0"/>
          <a:ea typeface="黑体" pitchFamily="2" charset="-122"/>
        </a:defRPr>
      </a:lvl6pPr>
      <a:lvl7pPr marL="914400" algn="l" rtl="0" eaLnBrk="1" fontAlgn="base" hangingPunct="1">
        <a:spcBef>
          <a:spcPct val="0"/>
        </a:spcBef>
        <a:spcAft>
          <a:spcPct val="0"/>
        </a:spcAft>
        <a:defRPr sz="3600">
          <a:solidFill>
            <a:schemeClr val="bg1"/>
          </a:solidFill>
          <a:latin typeface="Arial" charset="0"/>
          <a:ea typeface="黑体" pitchFamily="2" charset="-122"/>
        </a:defRPr>
      </a:lvl7pPr>
      <a:lvl8pPr marL="1371600" algn="l" rtl="0" eaLnBrk="1" fontAlgn="base" hangingPunct="1">
        <a:spcBef>
          <a:spcPct val="0"/>
        </a:spcBef>
        <a:spcAft>
          <a:spcPct val="0"/>
        </a:spcAft>
        <a:defRPr sz="3600">
          <a:solidFill>
            <a:schemeClr val="bg1"/>
          </a:solidFill>
          <a:latin typeface="Arial" charset="0"/>
          <a:ea typeface="黑体" pitchFamily="2" charset="-122"/>
        </a:defRPr>
      </a:lvl8pPr>
      <a:lvl9pPr marL="1828800" algn="l" rtl="0" eaLnBrk="1" fontAlgn="base" hangingPunct="1">
        <a:spcBef>
          <a:spcPct val="0"/>
        </a:spcBef>
        <a:spcAft>
          <a:spcPct val="0"/>
        </a:spcAft>
        <a:defRPr sz="3600">
          <a:solidFill>
            <a:schemeClr val="bg1"/>
          </a:solidFill>
          <a:latin typeface="Arial" charset="0"/>
          <a:ea typeface="黑体" pitchFamily="2" charset="-122"/>
        </a:defRPr>
      </a:lvl9pPr>
    </p:titleStyle>
    <p:bodyStyle>
      <a:lvl1pPr marL="342900" indent="-342900" algn="l" rtl="0" eaLnBrk="1" fontAlgn="base" hangingPunct="1">
        <a:spcBef>
          <a:spcPct val="20000"/>
        </a:spcBef>
        <a:spcAft>
          <a:spcPct val="0"/>
        </a:spcAft>
        <a:buClr>
          <a:srgbClr val="0082A5"/>
        </a:buClr>
        <a:buSzPct val="75000"/>
        <a:buFont typeface="Wingdings 3" pitchFamily="18" charset="2"/>
        <a:buChar char=""/>
        <a:defRPr sz="2400" b="1" kern="1200">
          <a:solidFill>
            <a:schemeClr val="tx1"/>
          </a:solidFill>
          <a:effectLst>
            <a:outerShdw blurRad="38100" dist="38100" dir="2700000" algn="tl">
              <a:srgbClr val="000000">
                <a:alpha val="43137"/>
              </a:srgbClr>
            </a:outerShdw>
          </a:effectLst>
          <a:latin typeface="华文新魏" pitchFamily="2" charset="-122"/>
          <a:ea typeface="华文新魏" pitchFamily="2" charset="-122"/>
          <a:cs typeface="+mn-cs"/>
        </a:defRPr>
      </a:lvl1pPr>
      <a:lvl2pPr marL="742950" indent="-285750" algn="l" rtl="0" eaLnBrk="1" fontAlgn="base" hangingPunct="1">
        <a:spcBef>
          <a:spcPct val="20000"/>
        </a:spcBef>
        <a:spcAft>
          <a:spcPct val="0"/>
        </a:spcAft>
        <a:buSzPct val="70000"/>
        <a:buFontTx/>
        <a:buBlip>
          <a:blip r:embed="rId17"/>
        </a:buBlip>
        <a:defRPr lang="zh-CN" altLang="en-US" sz="2000" b="1" kern="1200" dirty="0">
          <a:solidFill>
            <a:schemeClr val="tx1"/>
          </a:solidFill>
          <a:effectLst>
            <a:outerShdw blurRad="38100" dist="38100" dir="2700000" algn="tl">
              <a:srgbClr val="000000">
                <a:alpha val="43137"/>
              </a:srgbClr>
            </a:outerShdw>
          </a:effectLst>
          <a:latin typeface="华文新魏" pitchFamily="2" charset="-122"/>
          <a:ea typeface="华文新魏" pitchFamily="2" charset="-122"/>
          <a:cs typeface="+mn-cs"/>
        </a:defRPr>
      </a:lvl2pPr>
      <a:lvl3pPr marL="741363" indent="-284163" algn="l" rtl="0" eaLnBrk="1" fontAlgn="base" hangingPunct="1">
        <a:spcBef>
          <a:spcPct val="20000"/>
        </a:spcBef>
        <a:spcAft>
          <a:spcPct val="0"/>
        </a:spcAft>
        <a:buFont typeface="Arial" charset="0"/>
        <a:buChar char="•"/>
        <a:defRPr lang="zh-CN" altLang="en-US" sz="1600" kern="1200" dirty="0">
          <a:solidFill>
            <a:schemeClr val="tx1"/>
          </a:solidFill>
          <a:latin typeface="Arial" pitchFamily="34" charset="0"/>
          <a:ea typeface="+mn-ea"/>
          <a:cs typeface="+mn-cs"/>
        </a:defRPr>
      </a:lvl3pPr>
      <a:lvl4pPr marL="1600200" indent="-228600" algn="l" rtl="0" eaLnBrk="1" fontAlgn="base" hangingPunct="1">
        <a:spcBef>
          <a:spcPct val="20000"/>
        </a:spcBef>
        <a:spcAft>
          <a:spcPct val="0"/>
        </a:spcAft>
        <a:buFont typeface="Arial" charset="0"/>
        <a:buChar char="–"/>
        <a:defRPr lang="zh-CN" altLang="en-US" sz="1200" kern="1200" dirty="0">
          <a:solidFill>
            <a:schemeClr val="tx1"/>
          </a:solidFill>
          <a:latin typeface="Arial" pitchFamily="34" charset="0"/>
          <a:ea typeface="+mn-ea"/>
          <a:cs typeface="+mn-cs"/>
        </a:defRPr>
      </a:lvl4pPr>
      <a:lvl5pPr marL="2057400" indent="-228600" algn="l" rtl="0" eaLnBrk="1" fontAlgn="base" hangingPunct="1">
        <a:spcBef>
          <a:spcPct val="20000"/>
        </a:spcBef>
        <a:spcAft>
          <a:spcPct val="0"/>
        </a:spcAft>
        <a:buFont typeface="Arial" charset="0"/>
        <a:buChar char="»"/>
        <a:defRPr lang="zh-CN" altLang="en-US" sz="1200" kern="1200" dirty="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3075"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ea typeface="宋体" charset="-122"/>
              </a:defRPr>
            </a:lvl1pPr>
          </a:lstStyle>
          <a:p>
            <a:pPr>
              <a:defRPr/>
            </a:pPr>
            <a:fld id="{3C11DF96-D485-4A40-A182-A783162BE7A9}" type="datetimeFigureOut">
              <a:rPr lang="zh-CN" altLang="en-US"/>
              <a:pPr>
                <a:defRPr/>
              </a:pPr>
              <a:t>2012-9-11</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ea typeface="宋体" charset="-122"/>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ea typeface="宋体" charset="-122"/>
              </a:defRPr>
            </a:lvl1pPr>
          </a:lstStyle>
          <a:p>
            <a:pPr>
              <a:defRPr/>
            </a:pPr>
            <a:fld id="{D7D9DDCF-3933-40E8-A903-12A0B9C8AAC4}"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pitchFamily="2" charset="-122"/>
        </a:defRPr>
      </a:lvl2pPr>
      <a:lvl3pPr algn="ctr" rtl="0" eaLnBrk="1" fontAlgn="base" hangingPunct="1">
        <a:spcBef>
          <a:spcPct val="0"/>
        </a:spcBef>
        <a:spcAft>
          <a:spcPct val="0"/>
        </a:spcAft>
        <a:defRPr sz="4400">
          <a:solidFill>
            <a:schemeClr val="tx1"/>
          </a:solidFill>
          <a:latin typeface="Calibri" pitchFamily="34" charset="0"/>
          <a:ea typeface="宋体" pitchFamily="2" charset="-122"/>
        </a:defRPr>
      </a:lvl3pPr>
      <a:lvl4pPr algn="ctr" rtl="0" eaLnBrk="1" fontAlgn="base" hangingPunct="1">
        <a:spcBef>
          <a:spcPct val="0"/>
        </a:spcBef>
        <a:spcAft>
          <a:spcPct val="0"/>
        </a:spcAft>
        <a:defRPr sz="4400">
          <a:solidFill>
            <a:schemeClr val="tx1"/>
          </a:solidFill>
          <a:latin typeface="Calibri" pitchFamily="34" charset="0"/>
          <a:ea typeface="宋体" pitchFamily="2" charset="-122"/>
        </a:defRPr>
      </a:lvl4pPr>
      <a:lvl5pPr algn="ctr" rtl="0" eaLnBrk="1" fontAlgn="base" hangingPunct="1">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44.jpeg"/><Relationship Id="rId1" Type="http://schemas.openxmlformats.org/officeDocument/2006/relationships/slideLayout" Target="../slideLayouts/slideLayout5.xml"/><Relationship Id="rId6" Type="http://schemas.openxmlformats.org/officeDocument/2006/relationships/diagramColors" Target="../diagrams/colors9.xml"/><Relationship Id="rId11" Type="http://schemas.openxmlformats.org/officeDocument/2006/relationships/image" Target="../media/image48.jpeg"/><Relationship Id="rId5" Type="http://schemas.openxmlformats.org/officeDocument/2006/relationships/diagramQuickStyle" Target="../diagrams/quickStyle9.xml"/><Relationship Id="rId10" Type="http://schemas.openxmlformats.org/officeDocument/2006/relationships/image" Target="../media/image47.jpeg"/><Relationship Id="rId4" Type="http://schemas.openxmlformats.org/officeDocument/2006/relationships/diagramLayout" Target="../diagrams/layout9.xml"/><Relationship Id="rId9" Type="http://schemas.openxmlformats.org/officeDocument/2006/relationships/image" Target="../media/image46.jpeg"/></Relationships>
</file>

<file path=ppt/slides/_rels/slide45.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3" Type="http://schemas.openxmlformats.org/officeDocument/2006/relationships/diagramData" Target="../diagrams/data10.xml"/><Relationship Id="rId7" Type="http://schemas.microsoft.com/office/2007/relationships/diagramDrawing" Target="../diagrams/drawing10.xml"/><Relationship Id="rId12"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image" Target="../media/image52.jpeg"/><Relationship Id="rId5" Type="http://schemas.openxmlformats.org/officeDocument/2006/relationships/diagramQuickStyle" Target="../diagrams/quickStyle10.xml"/><Relationship Id="rId10" Type="http://schemas.openxmlformats.org/officeDocument/2006/relationships/image" Target="../media/image51.jpeg"/><Relationship Id="rId4" Type="http://schemas.openxmlformats.org/officeDocument/2006/relationships/diagramLayout" Target="../diagrams/layout10.xml"/><Relationship Id="rId9" Type="http://schemas.openxmlformats.org/officeDocument/2006/relationships/image" Target="../media/image50.jpeg"/><Relationship Id="rId14" Type="http://schemas.openxmlformats.org/officeDocument/2006/relationships/image" Target="../media/image55.jpeg"/></Relationships>
</file>

<file path=ppt/slides/_rels/slide46.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3" Type="http://schemas.openxmlformats.org/officeDocument/2006/relationships/diagramData" Target="../diagrams/data11.xml"/><Relationship Id="rId7" Type="http://schemas.microsoft.com/office/2007/relationships/diagramDrawing" Target="../diagrams/drawing11.xml"/><Relationship Id="rId12"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1.xml"/><Relationship Id="rId11" Type="http://schemas.openxmlformats.org/officeDocument/2006/relationships/image" Target="../media/image59.jpeg"/><Relationship Id="rId5" Type="http://schemas.openxmlformats.org/officeDocument/2006/relationships/diagramQuickStyle" Target="../diagrams/quickStyle11.xml"/><Relationship Id="rId10" Type="http://schemas.openxmlformats.org/officeDocument/2006/relationships/image" Target="../media/image58.jpeg"/><Relationship Id="rId4" Type="http://schemas.openxmlformats.org/officeDocument/2006/relationships/diagramLayout" Target="../diagrams/layout11.xml"/><Relationship Id="rId9" Type="http://schemas.openxmlformats.org/officeDocument/2006/relationships/image" Target="../media/image57.jpeg"/></Relationships>
</file>

<file path=ppt/slides/_rels/slide47.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jpeg"/><Relationship Id="rId3" Type="http://schemas.openxmlformats.org/officeDocument/2006/relationships/diagramData" Target="../diagrams/data12.xml"/><Relationship Id="rId7" Type="http://schemas.microsoft.com/office/2007/relationships/diagramDrawing" Target="../diagrams/drawing12.xml"/><Relationship Id="rId12" Type="http://schemas.openxmlformats.org/officeDocument/2006/relationships/image" Target="../media/image6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image" Target="../media/image65.jpeg"/><Relationship Id="rId5" Type="http://schemas.openxmlformats.org/officeDocument/2006/relationships/diagramQuickStyle" Target="../diagrams/quickStyle12.xml"/><Relationship Id="rId10" Type="http://schemas.openxmlformats.org/officeDocument/2006/relationships/image" Target="../media/image64.jpeg"/><Relationship Id="rId4" Type="http://schemas.openxmlformats.org/officeDocument/2006/relationships/diagramLayout" Target="../diagrams/layout12.xml"/><Relationship Id="rId9" Type="http://schemas.openxmlformats.org/officeDocument/2006/relationships/image" Target="../media/image63.jpeg"/></Relationships>
</file>

<file path=ppt/slides/_rels/slide4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diagramLayout" Target="../diagrams/layout13.xml"/><Relationship Id="rId7" Type="http://schemas.openxmlformats.org/officeDocument/2006/relationships/image" Target="../media/image68.jpe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9.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diagramLayout" Target="../diagrams/layout14.xml"/><Relationship Id="rId7" Type="http://schemas.openxmlformats.org/officeDocument/2006/relationships/image" Target="../media/image70.jpe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10" Type="http://schemas.openxmlformats.org/officeDocument/2006/relationships/image" Target="../media/image73.jpeg"/><Relationship Id="rId4" Type="http://schemas.openxmlformats.org/officeDocument/2006/relationships/diagramQuickStyle" Target="../diagrams/quickStyle14.xml"/><Relationship Id="rId9" Type="http://schemas.openxmlformats.org/officeDocument/2006/relationships/image" Target="../media/image7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Microsoft_Office_Excel_97-2003____1.xls"/><Relationship Id="rId2" Type="http://schemas.openxmlformats.org/officeDocument/2006/relationships/slideLayout" Target="../slideLayouts/slideLayout15.xml"/><Relationship Id="rId1" Type="http://schemas.openxmlformats.org/officeDocument/2006/relationships/vmlDrawing" Target="../drawings/vmlDrawing1.vml"/></Relationships>
</file>

<file path=ppt/slides/_rels/slide51.xml.rels><?xml version="1.0" encoding="UTF-8" standalone="yes"?>
<Relationships xmlns="http://schemas.openxmlformats.org/package/2006/relationships"><Relationship Id="rId3" Type="http://schemas.openxmlformats.org/officeDocument/2006/relationships/oleObject" Target="../embeddings/Microsoft_Office_Excel_97-2003____2.xls"/><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52.xml.rels><?xml version="1.0" encoding="UTF-8" standalone="yes"?>
<Relationships xmlns="http://schemas.openxmlformats.org/package/2006/relationships"><Relationship Id="rId3" Type="http://schemas.openxmlformats.org/officeDocument/2006/relationships/oleObject" Target="../embeddings/Microsoft_Office_Excel_97-2003____3.xls"/><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77.jpeg"/></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59.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diagramLayout" Target="../diagrams/layout21.xml"/><Relationship Id="rId7" Type="http://schemas.openxmlformats.org/officeDocument/2006/relationships/image" Target="../media/image87.jpeg"/><Relationship Id="rId12" Type="http://schemas.openxmlformats.org/officeDocument/2006/relationships/image" Target="../media/image92.pn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11" Type="http://schemas.openxmlformats.org/officeDocument/2006/relationships/image" Target="../media/image91.jpeg"/><Relationship Id="rId5" Type="http://schemas.openxmlformats.org/officeDocument/2006/relationships/diagramColors" Target="../diagrams/colors21.xml"/><Relationship Id="rId10" Type="http://schemas.openxmlformats.org/officeDocument/2006/relationships/image" Target="../media/image90.jpeg"/><Relationship Id="rId4" Type="http://schemas.openxmlformats.org/officeDocument/2006/relationships/diagramQuickStyle" Target="../diagrams/quickStyle21.xml"/><Relationship Id="rId9" Type="http://schemas.openxmlformats.org/officeDocument/2006/relationships/image" Target="../media/image8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93.jpeg"/><Relationship Id="rId1" Type="http://schemas.openxmlformats.org/officeDocument/2006/relationships/slideLayout" Target="../slideLayouts/slideLayout8.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6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64.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01.jpeg"/><Relationship Id="rId4" Type="http://schemas.openxmlformats.org/officeDocument/2006/relationships/image" Target="../media/image100.jpeg"/></Relationships>
</file>

<file path=ppt/slides/_rels/slide6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6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diagramLayout" Target="../diagrams/layout23.xml"/><Relationship Id="rId7" Type="http://schemas.openxmlformats.org/officeDocument/2006/relationships/image" Target="../media/image109.jpeg"/><Relationship Id="rId12" Type="http://schemas.openxmlformats.org/officeDocument/2006/relationships/image" Target="../media/image114.jpeg"/><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11" Type="http://schemas.openxmlformats.org/officeDocument/2006/relationships/image" Target="../media/image113.jpeg"/><Relationship Id="rId5" Type="http://schemas.openxmlformats.org/officeDocument/2006/relationships/diagramColors" Target="../diagrams/colors23.xml"/><Relationship Id="rId10" Type="http://schemas.openxmlformats.org/officeDocument/2006/relationships/image" Target="../media/image112.jpeg"/><Relationship Id="rId4" Type="http://schemas.openxmlformats.org/officeDocument/2006/relationships/diagramQuickStyle" Target="../diagrams/quickStyle23.xml"/><Relationship Id="rId9" Type="http://schemas.openxmlformats.org/officeDocument/2006/relationships/image" Target="../media/image111.jpeg"/></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7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755576" y="1988840"/>
            <a:ext cx="7532340" cy="1470025"/>
          </a:xfrm>
        </p:spPr>
        <p:txBody>
          <a:bodyPr/>
          <a:lstStyle/>
          <a:p>
            <a:pPr algn="ctr"/>
            <a:r>
              <a:rPr lang="zh-CN" altLang="en-US" dirty="0" smtClean="0"/>
              <a:t>国内外生物多样性保护形势概述</a:t>
            </a:r>
            <a:endParaRPr lang="zh-CN" altLang="en-US" dirty="0"/>
          </a:p>
        </p:txBody>
      </p:sp>
      <p:sp>
        <p:nvSpPr>
          <p:cNvPr id="3" name="副标题 2"/>
          <p:cNvSpPr>
            <a:spLocks noGrp="1"/>
          </p:cNvSpPr>
          <p:nvPr>
            <p:ph type="subTitle" idx="1"/>
          </p:nvPr>
        </p:nvSpPr>
        <p:spPr>
          <a:xfrm>
            <a:off x="1714480" y="4214818"/>
            <a:ext cx="5266982" cy="1071570"/>
          </a:xfrm>
        </p:spPr>
        <p:txBody>
          <a:bodyPr>
            <a:normAutofit fontScale="92500" lnSpcReduction="20000"/>
          </a:bodyPr>
          <a:lstStyle/>
          <a:p>
            <a:pPr algn="ctr"/>
            <a:r>
              <a:rPr lang="zh-CN" altLang="en-US" dirty="0" smtClean="0"/>
              <a:t>徐靖</a:t>
            </a:r>
            <a:endParaRPr lang="en-US" altLang="zh-CN" dirty="0" smtClean="0"/>
          </a:p>
          <a:p>
            <a:pPr algn="ctr"/>
            <a:r>
              <a:rPr lang="zh-CN" altLang="en-US" dirty="0" smtClean="0"/>
              <a:t>中国环境科学研究院</a:t>
            </a:r>
            <a:endParaRPr lang="en-US" altLang="zh-CN" dirty="0" smtClean="0"/>
          </a:p>
          <a:p>
            <a:pPr algn="ctr"/>
            <a:r>
              <a:rPr lang="zh-CN" altLang="en-US" dirty="0" smtClean="0"/>
              <a:t>二</a:t>
            </a:r>
            <a:r>
              <a:rPr lang="en-US" altLang="zh-CN" dirty="0" smtClean="0"/>
              <a:t>o</a:t>
            </a:r>
            <a:r>
              <a:rPr lang="zh-CN" altLang="en-US" dirty="0" smtClean="0"/>
              <a:t>一二年九月</a:t>
            </a:r>
            <a:endParaRPr lang="zh-CN"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5" name="Rectangle 3"/>
          <p:cNvSpPr>
            <a:spLocks noGrp="1" noChangeArrowheads="1"/>
          </p:cNvSpPr>
          <p:nvPr>
            <p:ph type="body" idx="1"/>
          </p:nvPr>
        </p:nvSpPr>
        <p:spPr>
          <a:xfrm>
            <a:off x="0" y="631658"/>
            <a:ext cx="6784622" cy="5320966"/>
          </a:xfrm>
        </p:spPr>
        <p:txBody>
          <a:bodyPr/>
          <a:lstStyle/>
          <a:p>
            <a:pPr>
              <a:lnSpc>
                <a:spcPct val="160000"/>
              </a:lnSpc>
            </a:pPr>
            <a:r>
              <a:rPr lang="en-US" altLang="zh-CN" sz="2600" dirty="0" smtClean="0">
                <a:effectLst/>
                <a:latin typeface="+mn-lt"/>
              </a:rPr>
              <a:t>Five </a:t>
            </a:r>
            <a:r>
              <a:rPr lang="en-US" altLang="zh-CN" sz="2600" dirty="0">
                <a:effectLst/>
                <a:latin typeface="+mn-lt"/>
              </a:rPr>
              <a:t>main pressures </a:t>
            </a:r>
            <a:r>
              <a:rPr lang="en-US" altLang="zh-CN" sz="2600" dirty="0" smtClean="0">
                <a:effectLst/>
                <a:latin typeface="+mn-lt"/>
              </a:rPr>
              <a:t>have been confirmed </a:t>
            </a:r>
            <a:r>
              <a:rPr lang="en-US" altLang="zh-CN" sz="2600" dirty="0" smtClean="0">
                <a:effectLst/>
              </a:rPr>
              <a:t>that </a:t>
            </a:r>
            <a:r>
              <a:rPr lang="en-US" altLang="zh-CN" sz="2600" dirty="0" smtClean="0">
                <a:effectLst/>
                <a:latin typeface="+mn-lt"/>
              </a:rPr>
              <a:t>continue </a:t>
            </a:r>
            <a:r>
              <a:rPr lang="en-US" altLang="zh-CN" sz="2600" dirty="0">
                <a:effectLst/>
                <a:latin typeface="+mn-lt"/>
              </a:rPr>
              <a:t>to </a:t>
            </a:r>
            <a:r>
              <a:rPr lang="en-US" altLang="zh-CN" sz="2600" dirty="0" smtClean="0">
                <a:effectLst/>
                <a:latin typeface="+mn-lt"/>
              </a:rPr>
              <a:t>threat biodiversity:</a:t>
            </a:r>
            <a:endParaRPr lang="en-US" altLang="zh-CN" sz="2600" dirty="0">
              <a:effectLst/>
              <a:latin typeface="+mn-lt"/>
            </a:endParaRPr>
          </a:p>
          <a:p>
            <a:pPr lvl="2">
              <a:lnSpc>
                <a:spcPct val="160000"/>
              </a:lnSpc>
              <a:buSzPct val="80000"/>
              <a:buFont typeface="Wingdings" pitchFamily="2" charset="2"/>
              <a:buChar char="Ø"/>
            </a:pPr>
            <a:r>
              <a:rPr lang="en-US" altLang="zh-CN" sz="1800" b="1" dirty="0">
                <a:latin typeface="+mn-lt"/>
              </a:rPr>
              <a:t>Habitat loss;</a:t>
            </a:r>
          </a:p>
          <a:p>
            <a:pPr lvl="2">
              <a:lnSpc>
                <a:spcPct val="160000"/>
              </a:lnSpc>
              <a:buSzPct val="80000"/>
              <a:buFont typeface="Wingdings" pitchFamily="2" charset="2"/>
              <a:buChar char="Ø"/>
            </a:pPr>
            <a:r>
              <a:rPr lang="en-US" altLang="zh-CN" sz="1800" b="1" dirty="0">
                <a:latin typeface="+mn-lt"/>
              </a:rPr>
              <a:t>Unsustainable use </a:t>
            </a:r>
            <a:r>
              <a:rPr lang="en-US" altLang="zh-CN" sz="1800" b="1" dirty="0" smtClean="0">
                <a:latin typeface="+mn-lt"/>
              </a:rPr>
              <a:t> and </a:t>
            </a:r>
            <a:r>
              <a:rPr lang="en-US" altLang="zh-CN" sz="1800" b="1" dirty="0">
                <a:latin typeface="+mn-lt"/>
              </a:rPr>
              <a:t>over-exploitation;</a:t>
            </a:r>
          </a:p>
          <a:p>
            <a:pPr lvl="2">
              <a:lnSpc>
                <a:spcPct val="160000"/>
              </a:lnSpc>
              <a:buSzPct val="80000"/>
              <a:buFont typeface="Wingdings" pitchFamily="2" charset="2"/>
              <a:buChar char="Ø"/>
            </a:pPr>
            <a:r>
              <a:rPr lang="en-US" altLang="zh-CN" sz="1800" b="1" dirty="0">
                <a:latin typeface="+mn-lt"/>
              </a:rPr>
              <a:t>Climate Change;</a:t>
            </a:r>
          </a:p>
          <a:p>
            <a:pPr lvl="2">
              <a:lnSpc>
                <a:spcPct val="160000"/>
              </a:lnSpc>
              <a:buSzPct val="80000"/>
              <a:buFont typeface="Wingdings" pitchFamily="2" charset="2"/>
              <a:buChar char="Ø"/>
            </a:pPr>
            <a:r>
              <a:rPr lang="en-US" altLang="zh-CN" sz="1800" b="1" dirty="0">
                <a:latin typeface="+mn-lt"/>
              </a:rPr>
              <a:t>Invasive alien species;</a:t>
            </a:r>
          </a:p>
          <a:p>
            <a:pPr lvl="2">
              <a:lnSpc>
                <a:spcPct val="160000"/>
              </a:lnSpc>
              <a:buSzPct val="80000"/>
              <a:buFont typeface="Wingdings" pitchFamily="2" charset="2"/>
              <a:buChar char="Ø"/>
            </a:pPr>
            <a:r>
              <a:rPr lang="en-US" altLang="zh-CN" sz="1800" b="1" dirty="0">
                <a:latin typeface="+mn-lt"/>
              </a:rPr>
              <a:t>Pollution.</a:t>
            </a:r>
          </a:p>
        </p:txBody>
      </p:sp>
      <p:pic>
        <p:nvPicPr>
          <p:cNvPr id="422917" name="Picture 5" descr="partition of GB03-1"/>
          <p:cNvPicPr>
            <a:picLocks noChangeAspect="1" noChangeArrowheads="1"/>
          </p:cNvPicPr>
          <p:nvPr/>
        </p:nvPicPr>
        <p:blipFill>
          <a:blip r:embed="rId2" cstate="print"/>
          <a:srcRect/>
          <a:stretch>
            <a:fillRect/>
          </a:stretch>
        </p:blipFill>
        <p:spPr bwMode="auto">
          <a:xfrm>
            <a:off x="4806245" y="2132598"/>
            <a:ext cx="4337756" cy="4725403"/>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8"/>
          <p:cNvSpPr txBox="1">
            <a:spLocks noChangeArrowheads="1"/>
          </p:cNvSpPr>
          <p:nvPr/>
        </p:nvSpPr>
        <p:spPr bwMode="auto">
          <a:xfrm>
            <a:off x="152400" y="161925"/>
            <a:ext cx="8391525" cy="457200"/>
          </a:xfrm>
          <a:prstGeom prst="rect">
            <a:avLst/>
          </a:prstGeom>
          <a:noFill/>
          <a:ln w="9525">
            <a:noFill/>
            <a:miter lim="800000"/>
            <a:headEnd/>
            <a:tailEnd/>
          </a:ln>
        </p:spPr>
        <p:txBody>
          <a:bodyPr>
            <a:spAutoFit/>
          </a:bodyPr>
          <a:lstStyle/>
          <a:p>
            <a:pPr defTabSz="914400"/>
            <a:r>
              <a:rPr lang="en-US" altLang="zh-CN" sz="2400">
                <a:latin typeface="Arial Unicode MS" pitchFamily="34" charset="-128"/>
                <a:ea typeface="Arial Unicode MS" pitchFamily="34" charset="-128"/>
                <a:cs typeface="Arial Unicode MS" pitchFamily="34" charset="-128"/>
              </a:rPr>
              <a:t>Trends in habitats are varied but show declines over all: </a:t>
            </a:r>
            <a:endParaRPr lang="fr-CA" sz="2400">
              <a:latin typeface="Arial Unicode MS" pitchFamily="34" charset="-128"/>
              <a:ea typeface="Arial Unicode MS" pitchFamily="34" charset="-128"/>
              <a:cs typeface="Arial Unicode MS" pitchFamily="34" charset="-128"/>
            </a:endParaRPr>
          </a:p>
        </p:txBody>
      </p:sp>
      <p:sp>
        <p:nvSpPr>
          <p:cNvPr id="12291" name="Rectangle 10"/>
          <p:cNvSpPr>
            <a:spLocks noChangeArrowheads="1"/>
          </p:cNvSpPr>
          <p:nvPr/>
        </p:nvSpPr>
        <p:spPr bwMode="auto">
          <a:xfrm>
            <a:off x="152400" y="895350"/>
            <a:ext cx="2857500" cy="5426075"/>
          </a:xfrm>
          <a:prstGeom prst="rect">
            <a:avLst/>
          </a:prstGeom>
          <a:noFill/>
          <a:ln w="9525">
            <a:noFill/>
            <a:miter lim="800000"/>
            <a:headEnd/>
            <a:tailEnd/>
          </a:ln>
        </p:spPr>
        <p:txBody>
          <a:bodyPr>
            <a:spAutoFit/>
          </a:bodyPr>
          <a:lstStyle/>
          <a:p>
            <a:pPr defTabSz="914400">
              <a:buFontTx/>
              <a:buChar char="•"/>
            </a:pPr>
            <a:r>
              <a:rPr lang="en-US" altLang="zh-CN" sz="2000">
                <a:latin typeface="Arial Unicode MS" pitchFamily="34" charset="-128"/>
                <a:ea typeface="Arial Unicode MS" pitchFamily="34" charset="-128"/>
                <a:cs typeface="Arial Unicode MS" pitchFamily="34" charset="-128"/>
              </a:rPr>
              <a:t>Wetlands, salt marshes, coral reefs, seagrass beds and sea ice continue to decline </a:t>
            </a:r>
          </a:p>
          <a:p>
            <a:pPr defTabSz="914400"/>
            <a:endParaRPr lang="en-US" altLang="zh-CN" sz="2000">
              <a:latin typeface="Arial Unicode MS" pitchFamily="34" charset="-128"/>
              <a:ea typeface="Arial Unicode MS" pitchFamily="34" charset="-128"/>
              <a:cs typeface="Arial Unicode MS" pitchFamily="34" charset="-128"/>
            </a:endParaRPr>
          </a:p>
          <a:p>
            <a:pPr defTabSz="914400">
              <a:buFontTx/>
              <a:buChar char="•"/>
            </a:pPr>
            <a:r>
              <a:rPr lang="en-US" altLang="zh-CN" sz="2000">
                <a:latin typeface="Arial Unicode MS" pitchFamily="34" charset="-128"/>
                <a:ea typeface="Arial Unicode MS" pitchFamily="34" charset="-128"/>
                <a:cs typeface="Arial Unicode MS" pitchFamily="34" charset="-128"/>
              </a:rPr>
              <a:t>Extensive fragmentation of forests and rivers</a:t>
            </a:r>
          </a:p>
          <a:p>
            <a:pPr defTabSz="914400"/>
            <a:endParaRPr lang="en-US" altLang="zh-CN" sz="2000">
              <a:latin typeface="Arial Unicode MS" pitchFamily="34" charset="-128"/>
              <a:ea typeface="Arial Unicode MS" pitchFamily="34" charset="-128"/>
              <a:cs typeface="Arial Unicode MS" pitchFamily="34" charset="-128"/>
            </a:endParaRPr>
          </a:p>
          <a:p>
            <a:pPr defTabSz="914400">
              <a:buFontTx/>
              <a:buChar char="•"/>
            </a:pPr>
            <a:r>
              <a:rPr lang="en-US" altLang="zh-CN" sz="2000">
                <a:latin typeface="Arial Unicode MS" pitchFamily="34" charset="-128"/>
                <a:ea typeface="Arial Unicode MS" pitchFamily="34" charset="-128"/>
                <a:cs typeface="Arial Unicode MS" pitchFamily="34" charset="-128"/>
              </a:rPr>
              <a:t> Mangrove decline slowing (except in Asia)</a:t>
            </a:r>
          </a:p>
          <a:p>
            <a:pPr defTabSz="914400"/>
            <a:endParaRPr lang="en-US" altLang="zh-CN" sz="2000">
              <a:latin typeface="Arial Unicode MS" pitchFamily="34" charset="-128"/>
              <a:ea typeface="Arial Unicode MS" pitchFamily="34" charset="-128"/>
              <a:cs typeface="Arial Unicode MS" pitchFamily="34" charset="-128"/>
            </a:endParaRPr>
          </a:p>
          <a:p>
            <a:pPr defTabSz="914400">
              <a:buFontTx/>
              <a:buChar char="•"/>
            </a:pPr>
            <a:r>
              <a:rPr lang="en-US" altLang="zh-CN" sz="2000">
                <a:latin typeface="Arial Unicode MS" pitchFamily="34" charset="-128"/>
                <a:ea typeface="Arial Unicode MS" pitchFamily="34" charset="-128"/>
                <a:cs typeface="Arial Unicode MS" pitchFamily="34" charset="-128"/>
              </a:rPr>
              <a:t>The condition of many terrestrial habitats is deteriorating (degrading)</a:t>
            </a:r>
          </a:p>
          <a:p>
            <a:pPr defTabSz="914400">
              <a:spcBef>
                <a:spcPct val="50000"/>
              </a:spcBef>
              <a:buFontTx/>
              <a:buChar char="•"/>
            </a:pPr>
            <a:endParaRPr lang="en-US" altLang="zh-CN" sz="2000">
              <a:latin typeface="Arial Unicode MS" pitchFamily="34" charset="-128"/>
              <a:ea typeface="Arial Unicode MS" pitchFamily="34" charset="-128"/>
              <a:cs typeface="Arial Unicode MS" pitchFamily="34" charset="-128"/>
            </a:endParaRPr>
          </a:p>
        </p:txBody>
      </p:sp>
      <p:grpSp>
        <p:nvGrpSpPr>
          <p:cNvPr id="2" name="Group 6"/>
          <p:cNvGrpSpPr>
            <a:grpSpLocks noChangeAspect="1"/>
          </p:cNvGrpSpPr>
          <p:nvPr/>
        </p:nvGrpSpPr>
        <p:grpSpPr bwMode="auto">
          <a:xfrm>
            <a:off x="3419475" y="1527175"/>
            <a:ext cx="5534025" cy="3590925"/>
            <a:chOff x="2154" y="962"/>
            <a:chExt cx="3486" cy="2262"/>
          </a:xfrm>
        </p:grpSpPr>
        <p:sp>
          <p:nvSpPr>
            <p:cNvPr id="12294" name="AutoShape 5"/>
            <p:cNvSpPr>
              <a:spLocks noChangeAspect="1" noChangeArrowheads="1" noTextEdit="1"/>
            </p:cNvSpPr>
            <p:nvPr/>
          </p:nvSpPr>
          <p:spPr bwMode="auto">
            <a:xfrm>
              <a:off x="2154" y="962"/>
              <a:ext cx="3486" cy="2262"/>
            </a:xfrm>
            <a:prstGeom prst="rect">
              <a:avLst/>
            </a:prstGeom>
            <a:noFill/>
            <a:ln w="9525">
              <a:noFill/>
              <a:miter lim="800000"/>
              <a:headEnd/>
              <a:tailEnd/>
            </a:ln>
          </p:spPr>
          <p:txBody>
            <a:bodyPr/>
            <a:lstStyle/>
            <a:p>
              <a:endParaRPr lang="zh-CN" altLang="en-US"/>
            </a:p>
          </p:txBody>
        </p:sp>
        <p:pic>
          <p:nvPicPr>
            <p:cNvPr id="12295" name="Picture 7"/>
            <p:cNvPicPr>
              <a:picLocks noChangeAspect="1" noChangeArrowheads="1"/>
            </p:cNvPicPr>
            <p:nvPr/>
          </p:nvPicPr>
          <p:blipFill>
            <a:blip r:embed="rId3" cstate="print"/>
            <a:srcRect/>
            <a:stretch>
              <a:fillRect/>
            </a:stretch>
          </p:blipFill>
          <p:spPr bwMode="auto">
            <a:xfrm>
              <a:off x="2154" y="962"/>
              <a:ext cx="3489" cy="2265"/>
            </a:xfrm>
            <a:prstGeom prst="rect">
              <a:avLst/>
            </a:prstGeom>
            <a:noFill/>
            <a:ln w="9525">
              <a:noFill/>
              <a:miter lim="800000"/>
              <a:headEnd/>
              <a:tailEnd/>
            </a:ln>
          </p:spPr>
        </p:pic>
      </p:grpSp>
      <p:sp>
        <p:nvSpPr>
          <p:cNvPr id="12293" name="Text Box 8"/>
          <p:cNvSpPr txBox="1">
            <a:spLocks noChangeArrowheads="1"/>
          </p:cNvSpPr>
          <p:nvPr/>
        </p:nvSpPr>
        <p:spPr bwMode="auto">
          <a:xfrm>
            <a:off x="3619500" y="4613275"/>
            <a:ext cx="1438275" cy="274638"/>
          </a:xfrm>
          <a:prstGeom prst="rect">
            <a:avLst/>
          </a:prstGeom>
          <a:noFill/>
          <a:ln w="9525">
            <a:noFill/>
            <a:miter lim="800000"/>
            <a:headEnd/>
            <a:tailEnd/>
          </a:ln>
        </p:spPr>
        <p:txBody>
          <a:bodyPr>
            <a:spAutoFit/>
          </a:bodyPr>
          <a:lstStyle/>
          <a:p>
            <a:pPr>
              <a:spcBef>
                <a:spcPct val="50000"/>
              </a:spcBef>
            </a:pPr>
            <a:r>
              <a:rPr lang="fr-CA" sz="1200"/>
              <a:t>Source: NSIDC</a:t>
            </a:r>
          </a:p>
        </p:txBody>
      </p:sp>
      <p:sp>
        <p:nvSpPr>
          <p:cNvPr id="8" name="TextBox 7"/>
          <p:cNvSpPr txBox="1"/>
          <p:nvPr/>
        </p:nvSpPr>
        <p:spPr>
          <a:xfrm>
            <a:off x="6072198" y="6519446"/>
            <a:ext cx="3071802" cy="338554"/>
          </a:xfrm>
          <a:prstGeom prst="rect">
            <a:avLst/>
          </a:prstGeom>
          <a:solidFill>
            <a:schemeClr val="bg1"/>
          </a:solidFill>
        </p:spPr>
        <p:txBody>
          <a:bodyPr wrap="square" rtlCol="0">
            <a:spAutoFit/>
          </a:bodyPr>
          <a:lstStyle/>
          <a:p>
            <a:r>
              <a:rPr lang="zh-CN" altLang="en-US" sz="1600" dirty="0" smtClean="0"/>
              <a:t>来源：生物多样性公约</a:t>
            </a:r>
            <a:r>
              <a:rPr lang="en-US" altLang="zh-CN" sz="1600" dirty="0" smtClean="0"/>
              <a:t>》</a:t>
            </a:r>
            <a:r>
              <a:rPr lang="zh-CN" altLang="en-US" sz="1600" dirty="0" smtClean="0"/>
              <a:t>秘书处</a:t>
            </a:r>
            <a:endParaRPr lang="zh-CN" altLang="en-US" sz="16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pic>
        <p:nvPicPr>
          <p:cNvPr id="5" name="Picture 7"/>
          <p:cNvPicPr>
            <a:picLocks noChangeAspect="1" noChangeArrowheads="1"/>
          </p:cNvPicPr>
          <p:nvPr/>
        </p:nvPicPr>
        <p:blipFill>
          <a:blip r:embed="rId2" cstate="print"/>
          <a:srcRect/>
          <a:stretch>
            <a:fillRect/>
          </a:stretch>
        </p:blipFill>
        <p:spPr bwMode="auto">
          <a:xfrm>
            <a:off x="4689475" y="171450"/>
            <a:ext cx="4421188" cy="6691313"/>
          </a:xfrm>
          <a:prstGeom prst="rect">
            <a:avLst/>
          </a:prstGeom>
          <a:noFill/>
          <a:ln w="9525">
            <a:noFill/>
            <a:miter lim="800000"/>
            <a:headEnd/>
            <a:tailEnd/>
          </a:ln>
        </p:spPr>
      </p:pic>
      <p:sp>
        <p:nvSpPr>
          <p:cNvPr id="6" name="矩形 5"/>
          <p:cNvSpPr/>
          <p:nvPr/>
        </p:nvSpPr>
        <p:spPr>
          <a:xfrm>
            <a:off x="0" y="1357298"/>
            <a:ext cx="4572000" cy="4194610"/>
          </a:xfrm>
          <a:prstGeom prst="rect">
            <a:avLst/>
          </a:prstGeom>
        </p:spPr>
        <p:txBody>
          <a:bodyPr wrap="square">
            <a:spAutoFit/>
          </a:bodyPr>
          <a:lstStyle/>
          <a:p>
            <a:pPr>
              <a:lnSpc>
                <a:spcPct val="150000"/>
              </a:lnSpc>
            </a:pPr>
            <a:r>
              <a:rPr lang="zh-CN" altLang="en-US" sz="2000" dirty="0" smtClean="0"/>
              <a:t>生命地球指数（</a:t>
            </a:r>
            <a:r>
              <a:rPr lang="en-US" altLang="zh-CN" sz="2000" dirty="0" smtClean="0"/>
              <a:t>LPI</a:t>
            </a:r>
            <a:r>
              <a:rPr lang="zh-CN" altLang="en-US" sz="2000" dirty="0" smtClean="0"/>
              <a:t>）是由全世界</a:t>
            </a:r>
            <a:r>
              <a:rPr lang="en-US" altLang="zh-CN" sz="2000" dirty="0" smtClean="0"/>
              <a:t>7000</a:t>
            </a:r>
            <a:r>
              <a:rPr lang="zh-CN" altLang="en-US" sz="2000" dirty="0" smtClean="0"/>
              <a:t>多个来自超过</a:t>
            </a:r>
            <a:r>
              <a:rPr lang="en-US" altLang="zh-CN" sz="2000" dirty="0" smtClean="0"/>
              <a:t>2300</a:t>
            </a:r>
            <a:r>
              <a:rPr lang="zh-CN" altLang="en-US" sz="2000" dirty="0" smtClean="0"/>
              <a:t>个物种的哺乳动物，鸟类，爬行动物，两栖动物和鱼类的时间序列数据计算出来的。每一个物种的数量变化通过一个相对</a:t>
            </a:r>
            <a:r>
              <a:rPr lang="en-US" altLang="zh-CN" sz="2000" dirty="0" smtClean="0"/>
              <a:t>1970</a:t>
            </a:r>
            <a:r>
              <a:rPr lang="zh-CN" altLang="en-US" sz="2000" dirty="0" smtClean="0"/>
              <a:t>年情况的索引来显示，</a:t>
            </a:r>
            <a:r>
              <a:rPr lang="en-US" altLang="zh-CN" sz="2000" dirty="0" smtClean="0"/>
              <a:t>1970</a:t>
            </a:r>
            <a:r>
              <a:rPr lang="zh-CN" altLang="en-US" sz="2000" dirty="0" smtClean="0"/>
              <a:t>年的数量被表示为</a:t>
            </a:r>
            <a:r>
              <a:rPr lang="en-US" altLang="zh-CN" sz="2000" dirty="0" smtClean="0"/>
              <a:t>1</a:t>
            </a:r>
            <a:r>
              <a:rPr lang="zh-CN" altLang="en-US" sz="2000" dirty="0" smtClean="0"/>
              <a:t>。</a:t>
            </a:r>
            <a:r>
              <a:rPr lang="en-US" altLang="zh-CN" sz="2000" dirty="0" smtClean="0"/>
              <a:t>LPI</a:t>
            </a:r>
            <a:r>
              <a:rPr lang="zh-CN" altLang="en-US" sz="2000" dirty="0" smtClean="0"/>
              <a:t>可以被比作股票市场索引的生物表达形式，这种形式表现了交易中的一系列股票和份额的金额。</a:t>
            </a:r>
            <a:endParaRPr lang="zh-CN" altLang="en-US" sz="2000" dirty="0"/>
          </a:p>
        </p:txBody>
      </p:sp>
      <p:sp>
        <p:nvSpPr>
          <p:cNvPr id="7" name="TextBox 6"/>
          <p:cNvSpPr txBox="1"/>
          <p:nvPr/>
        </p:nvSpPr>
        <p:spPr>
          <a:xfrm>
            <a:off x="7643834" y="3786190"/>
            <a:ext cx="714380" cy="369332"/>
          </a:xfrm>
          <a:prstGeom prst="rect">
            <a:avLst/>
          </a:prstGeom>
          <a:noFill/>
        </p:spPr>
        <p:txBody>
          <a:bodyPr wrap="square" rtlCol="0">
            <a:spAutoFit/>
          </a:bodyPr>
          <a:lstStyle/>
          <a:p>
            <a:r>
              <a:rPr lang="en-US" altLang="zh-CN" dirty="0" smtClean="0"/>
              <a:t>30%</a:t>
            </a:r>
            <a:endParaRPr lang="zh-CN" altLang="en-US" dirty="0"/>
          </a:p>
        </p:txBody>
      </p:sp>
      <p:sp>
        <p:nvSpPr>
          <p:cNvPr id="8" name="TextBox 7"/>
          <p:cNvSpPr txBox="1"/>
          <p:nvPr/>
        </p:nvSpPr>
        <p:spPr>
          <a:xfrm>
            <a:off x="8001024" y="4786322"/>
            <a:ext cx="714380" cy="369332"/>
          </a:xfrm>
          <a:prstGeom prst="rect">
            <a:avLst/>
          </a:prstGeom>
          <a:noFill/>
        </p:spPr>
        <p:txBody>
          <a:bodyPr wrap="square" rtlCol="0">
            <a:spAutoFit/>
          </a:bodyPr>
          <a:lstStyle/>
          <a:p>
            <a:r>
              <a:rPr lang="en-US" altLang="zh-CN" dirty="0" smtClean="0"/>
              <a:t>60%</a:t>
            </a:r>
            <a:endParaRPr lang="zh-CN" altLang="en-US" dirty="0"/>
          </a:p>
        </p:txBody>
      </p:sp>
      <p:sp>
        <p:nvSpPr>
          <p:cNvPr id="9" name="TextBox 8"/>
          <p:cNvSpPr txBox="1"/>
          <p:nvPr/>
        </p:nvSpPr>
        <p:spPr>
          <a:xfrm>
            <a:off x="7786710" y="2285992"/>
            <a:ext cx="714380" cy="369332"/>
          </a:xfrm>
          <a:prstGeom prst="rect">
            <a:avLst/>
          </a:prstGeom>
          <a:noFill/>
        </p:spPr>
        <p:txBody>
          <a:bodyPr wrap="square" rtlCol="0">
            <a:spAutoFit/>
          </a:bodyPr>
          <a:lstStyle/>
          <a:p>
            <a:r>
              <a:rPr lang="en-US" altLang="zh-CN" dirty="0" smtClean="0"/>
              <a:t>15%</a:t>
            </a:r>
            <a:endParaRPr lang="zh-CN" altLang="en-US" dirty="0"/>
          </a:p>
        </p:txBody>
      </p:sp>
      <p:sp>
        <p:nvSpPr>
          <p:cNvPr id="10" name="TextBox 9"/>
          <p:cNvSpPr txBox="1"/>
          <p:nvPr/>
        </p:nvSpPr>
        <p:spPr>
          <a:xfrm>
            <a:off x="0" y="6519446"/>
            <a:ext cx="3275856" cy="338554"/>
          </a:xfrm>
          <a:prstGeom prst="rect">
            <a:avLst/>
          </a:prstGeom>
          <a:solidFill>
            <a:schemeClr val="bg1"/>
          </a:solidFill>
        </p:spPr>
        <p:txBody>
          <a:bodyPr wrap="square" rtlCol="0">
            <a:spAutoFit/>
          </a:bodyPr>
          <a:lstStyle/>
          <a:p>
            <a:r>
              <a:rPr lang="zh-CN" altLang="en-US" sz="1600" dirty="0" smtClean="0"/>
              <a:t>来源：</a:t>
            </a:r>
            <a:r>
              <a:rPr lang="en-US" altLang="zh-CN" sz="1600" dirty="0" smtClean="0"/>
              <a:t>《</a:t>
            </a:r>
            <a:r>
              <a:rPr lang="zh-CN" altLang="en-US" sz="1600" dirty="0" smtClean="0"/>
              <a:t>生物多样性公约</a:t>
            </a:r>
            <a:r>
              <a:rPr lang="en-US" altLang="zh-CN" sz="1600" dirty="0" smtClean="0"/>
              <a:t>》</a:t>
            </a:r>
            <a:r>
              <a:rPr lang="zh-CN" altLang="en-US" sz="1600" dirty="0" smtClean="0"/>
              <a:t>秘书处</a:t>
            </a:r>
            <a:endParaRPr lang="zh-CN" altLang="en-US" sz="1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 name="Picture 10"/>
          <p:cNvPicPr>
            <a:picLocks noChangeAspect="1" noChangeArrowheads="1"/>
          </p:cNvPicPr>
          <p:nvPr/>
        </p:nvPicPr>
        <p:blipFill>
          <a:blip r:embed="rId2" cstate="print"/>
          <a:srcRect/>
          <a:stretch>
            <a:fillRect/>
          </a:stretch>
        </p:blipFill>
        <p:spPr bwMode="auto">
          <a:xfrm>
            <a:off x="142844" y="0"/>
            <a:ext cx="3925888" cy="6513513"/>
          </a:xfrm>
          <a:prstGeom prst="rect">
            <a:avLst/>
          </a:prstGeom>
          <a:noFill/>
          <a:ln w="9525">
            <a:noFill/>
            <a:miter lim="800000"/>
            <a:headEnd/>
            <a:tailEnd/>
          </a:ln>
        </p:spPr>
      </p:pic>
      <p:sp>
        <p:nvSpPr>
          <p:cNvPr id="6" name="TextBox 5"/>
          <p:cNvSpPr txBox="1"/>
          <p:nvPr/>
        </p:nvSpPr>
        <p:spPr>
          <a:xfrm>
            <a:off x="0" y="6519446"/>
            <a:ext cx="5214942" cy="338554"/>
          </a:xfrm>
          <a:prstGeom prst="rect">
            <a:avLst/>
          </a:prstGeom>
          <a:solidFill>
            <a:schemeClr val="bg1"/>
          </a:solidFill>
        </p:spPr>
        <p:txBody>
          <a:bodyPr wrap="square" rtlCol="0">
            <a:spAutoFit/>
          </a:bodyPr>
          <a:lstStyle/>
          <a:p>
            <a:r>
              <a:rPr lang="zh-CN" altLang="en-US" sz="1600" dirty="0" smtClean="0"/>
              <a:t>来源：世界自然保护联盟</a:t>
            </a:r>
            <a:r>
              <a:rPr lang="en-US" altLang="zh-CN" sz="1600" dirty="0" smtClean="0"/>
              <a:t>&amp;《</a:t>
            </a:r>
            <a:r>
              <a:rPr lang="zh-CN" altLang="en-US" sz="1600" dirty="0" smtClean="0"/>
              <a:t>生物多样性公约</a:t>
            </a:r>
            <a:r>
              <a:rPr lang="en-US" altLang="zh-CN" sz="1600" dirty="0" smtClean="0"/>
              <a:t>》</a:t>
            </a:r>
            <a:r>
              <a:rPr lang="zh-CN" altLang="en-US" sz="1600" dirty="0" smtClean="0"/>
              <a:t>秘书处</a:t>
            </a:r>
            <a:endParaRPr lang="zh-CN" altLang="en-US" sz="1600" dirty="0"/>
          </a:p>
        </p:txBody>
      </p:sp>
      <p:sp>
        <p:nvSpPr>
          <p:cNvPr id="7" name="矩形 6"/>
          <p:cNvSpPr/>
          <p:nvPr/>
        </p:nvSpPr>
        <p:spPr>
          <a:xfrm>
            <a:off x="4214810" y="1643050"/>
            <a:ext cx="4572000" cy="3416320"/>
          </a:xfrm>
          <a:prstGeom prst="rect">
            <a:avLst/>
          </a:prstGeom>
        </p:spPr>
        <p:txBody>
          <a:bodyPr>
            <a:spAutoFit/>
          </a:bodyPr>
          <a:lstStyle/>
          <a:p>
            <a:pPr>
              <a:lnSpc>
                <a:spcPct val="150000"/>
              </a:lnSpc>
            </a:pPr>
            <a:r>
              <a:rPr lang="zh-CN" altLang="en-US" sz="2400" dirty="0" smtClean="0"/>
              <a:t>世界自然保护联盟 </a:t>
            </a:r>
            <a:r>
              <a:rPr lang="en-US" altLang="zh-CN" sz="2400" dirty="0" smtClean="0"/>
              <a:t>(IUCN)</a:t>
            </a:r>
            <a:r>
              <a:rPr lang="zh-CN" altLang="en-US" sz="2400" dirty="0" smtClean="0"/>
              <a:t>在红色名录基础上，研发出的红色名录指数</a:t>
            </a:r>
            <a:r>
              <a:rPr lang="en-US" altLang="zh-CN" sz="2400" baseline="30000" dirty="0" smtClean="0"/>
              <a:t>1,2</a:t>
            </a:r>
            <a:r>
              <a:rPr lang="zh-CN" altLang="en-US" sz="2400" dirty="0" smtClean="0"/>
              <a:t> </a:t>
            </a:r>
            <a:r>
              <a:rPr lang="en-US" altLang="zh-CN" sz="2400" dirty="0" smtClean="0"/>
              <a:t>(RLI)</a:t>
            </a:r>
            <a:r>
              <a:rPr lang="zh-CN" altLang="en-US" sz="2400" dirty="0" smtClean="0"/>
              <a:t>可表明一个类群的整体受危情况的改变速度，也被用来追踪迈向</a:t>
            </a:r>
            <a:r>
              <a:rPr lang="en-US" altLang="zh-CN" sz="2400" dirty="0" smtClean="0"/>
              <a:t>2010</a:t>
            </a:r>
            <a:r>
              <a:rPr lang="zh-CN" altLang="en-US" sz="2400" dirty="0" smtClean="0"/>
              <a:t>年全球生物多样性保护目标的进展。</a:t>
            </a:r>
            <a:endParaRPr lang="zh-CN" altLang="en-US"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1"/>
          <p:cNvSpPr txBox="1">
            <a:spLocks noChangeArrowheads="1"/>
          </p:cNvSpPr>
          <p:nvPr/>
        </p:nvSpPr>
        <p:spPr bwMode="auto">
          <a:xfrm>
            <a:off x="180975" y="482600"/>
            <a:ext cx="3714750" cy="457200"/>
          </a:xfrm>
          <a:prstGeom prst="rect">
            <a:avLst/>
          </a:prstGeom>
          <a:noFill/>
          <a:ln w="9525">
            <a:noFill/>
            <a:miter lim="800000"/>
            <a:headEnd/>
            <a:tailEnd/>
          </a:ln>
        </p:spPr>
        <p:txBody>
          <a:bodyPr>
            <a:spAutoFit/>
          </a:bodyPr>
          <a:lstStyle/>
          <a:p>
            <a:r>
              <a:rPr lang="en-US" altLang="zh-CN" sz="2400"/>
              <a:t>Livestock breeds at risk</a:t>
            </a:r>
          </a:p>
        </p:txBody>
      </p:sp>
      <p:pic>
        <p:nvPicPr>
          <p:cNvPr id="9219" name="Picture 13"/>
          <p:cNvPicPr>
            <a:picLocks noChangeAspect="1" noChangeArrowheads="1"/>
          </p:cNvPicPr>
          <p:nvPr/>
        </p:nvPicPr>
        <p:blipFill>
          <a:blip r:embed="rId3" cstate="print"/>
          <a:srcRect/>
          <a:stretch>
            <a:fillRect/>
          </a:stretch>
        </p:blipFill>
        <p:spPr bwMode="auto">
          <a:xfrm>
            <a:off x="765175" y="1246188"/>
            <a:ext cx="7731125" cy="4344987"/>
          </a:xfrm>
          <a:prstGeom prst="rect">
            <a:avLst/>
          </a:prstGeom>
          <a:noFill/>
          <a:ln w="9525">
            <a:noFill/>
            <a:miter lim="800000"/>
            <a:headEnd/>
            <a:tailEnd/>
          </a:ln>
        </p:spPr>
      </p:pic>
      <p:sp>
        <p:nvSpPr>
          <p:cNvPr id="9220" name="Text Box 4"/>
          <p:cNvSpPr txBox="1">
            <a:spLocks noChangeArrowheads="1"/>
          </p:cNvSpPr>
          <p:nvPr/>
        </p:nvSpPr>
        <p:spPr bwMode="auto">
          <a:xfrm>
            <a:off x="7058025" y="5316538"/>
            <a:ext cx="1438275" cy="274637"/>
          </a:xfrm>
          <a:prstGeom prst="rect">
            <a:avLst/>
          </a:prstGeom>
          <a:noFill/>
          <a:ln w="9525">
            <a:noFill/>
            <a:miter lim="800000"/>
            <a:headEnd/>
            <a:tailEnd/>
          </a:ln>
        </p:spPr>
        <p:txBody>
          <a:bodyPr>
            <a:spAutoFit/>
          </a:bodyPr>
          <a:lstStyle/>
          <a:p>
            <a:pPr algn="r">
              <a:spcBef>
                <a:spcPct val="50000"/>
              </a:spcBef>
            </a:pPr>
            <a:r>
              <a:rPr lang="fr-CA" sz="1200"/>
              <a:t>Source: FAO</a:t>
            </a:r>
          </a:p>
        </p:txBody>
      </p:sp>
      <p:sp>
        <p:nvSpPr>
          <p:cNvPr id="6" name="TextBox 5"/>
          <p:cNvSpPr txBox="1"/>
          <p:nvPr/>
        </p:nvSpPr>
        <p:spPr>
          <a:xfrm>
            <a:off x="5868144" y="6519446"/>
            <a:ext cx="3275856" cy="338554"/>
          </a:xfrm>
          <a:prstGeom prst="rect">
            <a:avLst/>
          </a:prstGeom>
          <a:solidFill>
            <a:schemeClr val="bg1"/>
          </a:solidFill>
        </p:spPr>
        <p:txBody>
          <a:bodyPr wrap="square" rtlCol="0">
            <a:spAutoFit/>
          </a:bodyPr>
          <a:lstStyle/>
          <a:p>
            <a:r>
              <a:rPr lang="zh-CN" altLang="en-US" sz="1600" dirty="0" smtClean="0"/>
              <a:t>来源：</a:t>
            </a:r>
            <a:r>
              <a:rPr lang="en-US" altLang="zh-CN" sz="1600" dirty="0" smtClean="0"/>
              <a:t>《</a:t>
            </a:r>
            <a:r>
              <a:rPr lang="zh-CN" altLang="en-US" sz="1600" dirty="0" smtClean="0"/>
              <a:t>生物多样性公约</a:t>
            </a:r>
            <a:r>
              <a:rPr lang="en-US" altLang="zh-CN" sz="1600" dirty="0" smtClean="0"/>
              <a:t>》</a:t>
            </a:r>
            <a:r>
              <a:rPr lang="zh-CN" altLang="en-US" sz="1600" dirty="0" smtClean="0"/>
              <a:t>秘书处</a:t>
            </a:r>
            <a:endParaRPr lang="zh-CN" altLang="en-US" sz="16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2" cstate="print"/>
          <a:srcRect/>
          <a:stretch>
            <a:fillRect/>
          </a:stretch>
        </p:blipFill>
        <p:spPr bwMode="auto">
          <a:xfrm>
            <a:off x="0" y="357166"/>
            <a:ext cx="4257675" cy="5591175"/>
          </a:xfrm>
          <a:prstGeom prst="rect">
            <a:avLst/>
          </a:prstGeom>
          <a:noFill/>
          <a:ln w="9525">
            <a:noFill/>
            <a:miter lim="800000"/>
            <a:headEnd/>
            <a:tailEnd/>
          </a:ln>
          <a:effectLst/>
        </p:spPr>
      </p:pic>
      <p:pic>
        <p:nvPicPr>
          <p:cNvPr id="152580" name="Picture 4"/>
          <p:cNvPicPr>
            <a:picLocks noChangeAspect="1" noChangeArrowheads="1"/>
          </p:cNvPicPr>
          <p:nvPr/>
        </p:nvPicPr>
        <p:blipFill>
          <a:blip r:embed="rId3" cstate="print"/>
          <a:srcRect/>
          <a:stretch>
            <a:fillRect/>
          </a:stretch>
        </p:blipFill>
        <p:spPr bwMode="auto">
          <a:xfrm>
            <a:off x="4214810" y="4357694"/>
            <a:ext cx="4195469" cy="1571636"/>
          </a:xfrm>
          <a:prstGeom prst="rect">
            <a:avLst/>
          </a:prstGeom>
          <a:noFill/>
          <a:ln w="9525">
            <a:noFill/>
            <a:miter lim="800000"/>
            <a:headEnd/>
            <a:tailEnd/>
          </a:ln>
          <a:effectLst/>
        </p:spPr>
      </p:pic>
      <p:sp>
        <p:nvSpPr>
          <p:cNvPr id="4" name="TextBox 3"/>
          <p:cNvSpPr txBox="1"/>
          <p:nvPr/>
        </p:nvSpPr>
        <p:spPr>
          <a:xfrm>
            <a:off x="5868144" y="6519446"/>
            <a:ext cx="3275856" cy="338554"/>
          </a:xfrm>
          <a:prstGeom prst="rect">
            <a:avLst/>
          </a:prstGeom>
          <a:solidFill>
            <a:schemeClr val="bg1"/>
          </a:solidFill>
        </p:spPr>
        <p:txBody>
          <a:bodyPr wrap="square" rtlCol="0">
            <a:spAutoFit/>
          </a:bodyPr>
          <a:lstStyle/>
          <a:p>
            <a:r>
              <a:rPr lang="zh-CN" altLang="en-US" sz="1600" dirty="0" smtClean="0"/>
              <a:t>来源：</a:t>
            </a:r>
            <a:r>
              <a:rPr lang="en-US" altLang="zh-CN" sz="1600" dirty="0" smtClean="0"/>
              <a:t>《</a:t>
            </a:r>
            <a:r>
              <a:rPr lang="zh-CN" altLang="en-US" sz="1600" dirty="0" smtClean="0"/>
              <a:t>生物多样性公约</a:t>
            </a:r>
            <a:r>
              <a:rPr lang="en-US" altLang="zh-CN" sz="1600" dirty="0" smtClean="0"/>
              <a:t>》</a:t>
            </a:r>
            <a:r>
              <a:rPr lang="zh-CN" altLang="en-US" sz="1600" dirty="0" smtClean="0"/>
              <a:t>秘书处</a:t>
            </a:r>
            <a:endParaRPr lang="zh-CN" altLang="en-US" sz="16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1"/>
          <p:cNvPicPr>
            <a:picLocks noChangeAspect="1" noChangeArrowheads="1"/>
          </p:cNvPicPr>
          <p:nvPr/>
        </p:nvPicPr>
        <p:blipFill>
          <a:blip r:embed="rId2" cstate="print"/>
          <a:srcRect/>
          <a:stretch>
            <a:fillRect/>
          </a:stretch>
        </p:blipFill>
        <p:spPr bwMode="auto">
          <a:xfrm>
            <a:off x="0" y="0"/>
            <a:ext cx="9144000" cy="555625"/>
          </a:xfrm>
          <a:prstGeom prst="rect">
            <a:avLst/>
          </a:prstGeom>
          <a:noFill/>
          <a:ln w="9525">
            <a:noFill/>
            <a:miter lim="800000"/>
            <a:headEnd/>
            <a:tailEnd/>
          </a:ln>
        </p:spPr>
      </p:pic>
      <p:pic>
        <p:nvPicPr>
          <p:cNvPr id="156674" name="Picture 2"/>
          <p:cNvPicPr>
            <a:picLocks noChangeAspect="1" noChangeArrowheads="1"/>
          </p:cNvPicPr>
          <p:nvPr/>
        </p:nvPicPr>
        <p:blipFill>
          <a:blip r:embed="rId3" cstate="print"/>
          <a:srcRect/>
          <a:stretch>
            <a:fillRect/>
          </a:stretch>
        </p:blipFill>
        <p:spPr bwMode="auto">
          <a:xfrm>
            <a:off x="0" y="785794"/>
            <a:ext cx="9144000" cy="5593708"/>
          </a:xfrm>
          <a:prstGeom prst="rect">
            <a:avLst/>
          </a:prstGeom>
          <a:noFill/>
          <a:ln w="9525">
            <a:noFill/>
            <a:miter lim="800000"/>
            <a:headEnd/>
            <a:tailEnd/>
          </a:ln>
          <a:effectLst/>
        </p:spPr>
      </p:pic>
      <p:sp>
        <p:nvSpPr>
          <p:cNvPr id="5" name="TextBox 4"/>
          <p:cNvSpPr txBox="1"/>
          <p:nvPr/>
        </p:nvSpPr>
        <p:spPr>
          <a:xfrm>
            <a:off x="5868144" y="6519446"/>
            <a:ext cx="3275856" cy="338554"/>
          </a:xfrm>
          <a:prstGeom prst="rect">
            <a:avLst/>
          </a:prstGeom>
          <a:solidFill>
            <a:schemeClr val="bg1"/>
          </a:solidFill>
        </p:spPr>
        <p:txBody>
          <a:bodyPr wrap="square" rtlCol="0">
            <a:spAutoFit/>
          </a:bodyPr>
          <a:lstStyle/>
          <a:p>
            <a:r>
              <a:rPr lang="zh-CN" altLang="en-US" sz="1600" dirty="0" smtClean="0"/>
              <a:t>来源：</a:t>
            </a:r>
            <a:r>
              <a:rPr lang="en-US" altLang="zh-CN" sz="1600" dirty="0" smtClean="0"/>
              <a:t>《</a:t>
            </a:r>
            <a:r>
              <a:rPr lang="zh-CN" altLang="en-US" sz="1600" dirty="0" smtClean="0"/>
              <a:t>生物多样性公约</a:t>
            </a:r>
            <a:r>
              <a:rPr lang="en-US" altLang="zh-CN" sz="1600" dirty="0" smtClean="0"/>
              <a:t>》</a:t>
            </a:r>
            <a:r>
              <a:rPr lang="zh-CN" altLang="en-US" sz="1600" dirty="0" smtClean="0"/>
              <a:t>秘书处</a:t>
            </a:r>
            <a:endParaRPr lang="zh-CN" altLang="en-US" sz="1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40" name="TextBox 6"/>
          <p:cNvSpPr txBox="1">
            <a:spLocks noChangeArrowheads="1"/>
          </p:cNvSpPr>
          <p:nvPr/>
        </p:nvSpPr>
        <p:spPr bwMode="auto">
          <a:xfrm>
            <a:off x="603956" y="2950745"/>
            <a:ext cx="7680678" cy="2977399"/>
          </a:xfrm>
          <a:prstGeom prst="rect">
            <a:avLst/>
          </a:prstGeom>
          <a:noFill/>
          <a:ln w="9525">
            <a:noFill/>
            <a:miter lim="800000"/>
            <a:headEnd/>
            <a:tailEnd/>
          </a:ln>
        </p:spPr>
        <p:txBody>
          <a:bodyPr lIns="83485" tIns="41742" rIns="83485" bIns="41742">
            <a:spAutoFit/>
          </a:bodyPr>
          <a:lstStyle/>
          <a:p>
            <a:pPr defTabSz="417424">
              <a:buFont typeface="Arial" charset="0"/>
              <a:buChar char="•"/>
            </a:pPr>
            <a:r>
              <a:rPr lang="zh-CN" altLang="en-US" sz="2600" dirty="0">
                <a:latin typeface="Arial Unicode MS" pitchFamily="34" charset="-128"/>
                <a:ea typeface="Arial Unicode MS" pitchFamily="34" charset="-128"/>
                <a:cs typeface="Arial Unicode MS" pitchFamily="34" charset="-128"/>
              </a:rPr>
              <a:t> </a:t>
            </a:r>
            <a:r>
              <a:rPr lang="en-US" altLang="zh-CN" sz="2600" dirty="0">
                <a:latin typeface="Arial Unicode MS" pitchFamily="34" charset="-128"/>
                <a:ea typeface="Arial Unicode MS" pitchFamily="34" charset="-128"/>
                <a:cs typeface="Arial Unicode MS" pitchFamily="34" charset="-128"/>
              </a:rPr>
              <a:t>No sub-target completely achieved</a:t>
            </a:r>
          </a:p>
          <a:p>
            <a:pPr defTabSz="417424">
              <a:buFont typeface="Arial" charset="0"/>
              <a:buChar char="•"/>
            </a:pPr>
            <a:endParaRPr lang="en-US" altLang="zh-CN" sz="2600" dirty="0">
              <a:latin typeface="Arial Unicode MS" pitchFamily="34" charset="-128"/>
              <a:ea typeface="Arial Unicode MS" pitchFamily="34" charset="-128"/>
              <a:cs typeface="Arial Unicode MS" pitchFamily="34" charset="-128"/>
            </a:endParaRPr>
          </a:p>
          <a:p>
            <a:pPr defTabSz="417424">
              <a:buFont typeface="Arial" charset="0"/>
              <a:buChar char="•"/>
            </a:pPr>
            <a:r>
              <a:rPr lang="en-US" altLang="zh-CN" sz="2600" dirty="0">
                <a:latin typeface="Arial Unicode MS" pitchFamily="34" charset="-128"/>
                <a:ea typeface="Arial Unicode MS" pitchFamily="34" charset="-128"/>
                <a:cs typeface="Arial Unicode MS" pitchFamily="34" charset="-128"/>
              </a:rPr>
              <a:t> Most indicators negative</a:t>
            </a:r>
          </a:p>
          <a:p>
            <a:pPr defTabSz="417424">
              <a:buFont typeface="Arial" charset="0"/>
              <a:buChar char="•"/>
            </a:pPr>
            <a:endParaRPr lang="en-US" altLang="zh-CN" sz="2600" dirty="0">
              <a:latin typeface="Arial Unicode MS" pitchFamily="34" charset="-128"/>
              <a:ea typeface="Arial Unicode MS" pitchFamily="34" charset="-128"/>
              <a:cs typeface="Arial Unicode MS" pitchFamily="34" charset="-128"/>
            </a:endParaRPr>
          </a:p>
          <a:p>
            <a:pPr defTabSz="417424">
              <a:buFont typeface="Arial" charset="0"/>
              <a:buChar char="•"/>
            </a:pPr>
            <a:r>
              <a:rPr lang="en-US" altLang="zh-CN" sz="2600" dirty="0">
                <a:latin typeface="Arial Unicode MS" pitchFamily="34" charset="-128"/>
                <a:ea typeface="Arial Unicode MS" pitchFamily="34" charset="-128"/>
                <a:cs typeface="Arial Unicode MS" pitchFamily="34" charset="-128"/>
              </a:rPr>
              <a:t> No government claims success</a:t>
            </a:r>
          </a:p>
          <a:p>
            <a:pPr defTabSz="417424">
              <a:buFont typeface="Arial" charset="0"/>
              <a:buChar char="•"/>
            </a:pPr>
            <a:endParaRPr lang="en-US" altLang="zh-CN" sz="2600" dirty="0">
              <a:latin typeface="Arial Unicode MS" pitchFamily="34" charset="-128"/>
              <a:ea typeface="Arial Unicode MS" pitchFamily="34" charset="-128"/>
              <a:cs typeface="Arial Unicode MS" pitchFamily="34" charset="-128"/>
            </a:endParaRPr>
          </a:p>
          <a:p>
            <a:pPr defTabSz="417424">
              <a:buFont typeface="Arial" charset="0"/>
              <a:buChar char="•"/>
            </a:pPr>
            <a:r>
              <a:rPr lang="en-US" altLang="zh-CN" sz="2600" dirty="0">
                <a:latin typeface="Arial Unicode MS" pitchFamily="34" charset="-128"/>
                <a:ea typeface="Arial Unicode MS" pitchFamily="34" charset="-128"/>
                <a:cs typeface="Arial Unicode MS" pitchFamily="34" charset="-128"/>
              </a:rPr>
              <a:t> Direct pressures constant or increasing</a:t>
            </a:r>
            <a:endParaRPr lang="zh-CN" altLang="en-US" dirty="0">
              <a:ea typeface="MS PGothic" pitchFamily="34" charset="-128"/>
            </a:endParaRPr>
          </a:p>
        </p:txBody>
      </p:sp>
      <p:sp>
        <p:nvSpPr>
          <p:cNvPr id="423941" name="Rectangle 10"/>
          <p:cNvSpPr>
            <a:spLocks noChangeArrowheads="1"/>
          </p:cNvSpPr>
          <p:nvPr/>
        </p:nvSpPr>
        <p:spPr bwMode="auto">
          <a:xfrm>
            <a:off x="475545" y="1995739"/>
            <a:ext cx="7303631" cy="530575"/>
          </a:xfrm>
          <a:prstGeom prst="rect">
            <a:avLst/>
          </a:prstGeom>
          <a:noFill/>
          <a:ln w="9525">
            <a:noFill/>
            <a:miter lim="800000"/>
            <a:headEnd/>
            <a:tailEnd/>
          </a:ln>
        </p:spPr>
        <p:txBody>
          <a:bodyPr wrap="none" lIns="83485" tIns="41742" rIns="83485" bIns="41742">
            <a:spAutoFit/>
          </a:bodyPr>
          <a:lstStyle/>
          <a:p>
            <a:r>
              <a:rPr lang="en-US" altLang="zh-CN" sz="2900" b="1" dirty="0">
                <a:ea typeface="MS PGothic" pitchFamily="34" charset="-128"/>
              </a:rPr>
              <a:t>The 2010 Biodiversity Target has not been met</a:t>
            </a:r>
            <a:endParaRPr lang="fr-CA" sz="2900" b="1" dirty="0">
              <a:ea typeface="MS PGothic" pitchFamily="34" charset="-128"/>
            </a:endParaRPr>
          </a:p>
        </p:txBody>
      </p:sp>
      <p:pic>
        <p:nvPicPr>
          <p:cNvPr id="423942" name="Picture 10"/>
          <p:cNvPicPr>
            <a:picLocks noChangeAspect="1" noChangeArrowheads="1"/>
          </p:cNvPicPr>
          <p:nvPr/>
        </p:nvPicPr>
        <p:blipFill>
          <a:blip r:embed="rId2" cstate="print"/>
          <a:srcRect/>
          <a:stretch>
            <a:fillRect/>
          </a:stretch>
        </p:blipFill>
        <p:spPr bwMode="auto">
          <a:xfrm>
            <a:off x="0" y="0"/>
            <a:ext cx="9144000" cy="1340018"/>
          </a:xfrm>
          <a:prstGeom prst="rect">
            <a:avLst/>
          </a:prstGeom>
          <a:noFill/>
          <a:ln w="9525">
            <a:noFill/>
            <a:miter lim="800000"/>
            <a:headEnd/>
            <a:tailEnd/>
          </a:ln>
        </p:spPr>
      </p:pic>
      <p:sp>
        <p:nvSpPr>
          <p:cNvPr id="5" name="TextBox 4"/>
          <p:cNvSpPr txBox="1"/>
          <p:nvPr/>
        </p:nvSpPr>
        <p:spPr>
          <a:xfrm>
            <a:off x="5868144" y="6519446"/>
            <a:ext cx="3275856" cy="338554"/>
          </a:xfrm>
          <a:prstGeom prst="rect">
            <a:avLst/>
          </a:prstGeom>
          <a:solidFill>
            <a:schemeClr val="bg1"/>
          </a:solidFill>
        </p:spPr>
        <p:txBody>
          <a:bodyPr wrap="square" rtlCol="0">
            <a:spAutoFit/>
          </a:bodyPr>
          <a:lstStyle/>
          <a:p>
            <a:r>
              <a:rPr lang="zh-CN" altLang="en-US" sz="1600" dirty="0" smtClean="0"/>
              <a:t>来源：</a:t>
            </a:r>
            <a:r>
              <a:rPr lang="en-US" altLang="zh-CN" sz="1600" dirty="0" smtClean="0"/>
              <a:t>《</a:t>
            </a:r>
            <a:r>
              <a:rPr lang="zh-CN" altLang="en-US" sz="1600" dirty="0" smtClean="0"/>
              <a:t>生物多样性公约</a:t>
            </a:r>
            <a:r>
              <a:rPr lang="en-US" altLang="zh-CN" sz="1600" dirty="0" smtClean="0"/>
              <a:t>》</a:t>
            </a:r>
            <a:r>
              <a:rPr lang="zh-CN" altLang="en-US" sz="1600" dirty="0" smtClean="0"/>
              <a:t>秘书处</a:t>
            </a:r>
            <a:endParaRPr lang="zh-CN" altLang="en-US" sz="1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3568" y="260648"/>
            <a:ext cx="8135937" cy="649287"/>
          </a:xfrm>
        </p:spPr>
        <p:txBody>
          <a:bodyPr/>
          <a:lstStyle/>
          <a:p>
            <a:pPr algn="ctr"/>
            <a:r>
              <a:rPr lang="en-US" altLang="zh-CN" b="1" dirty="0" smtClean="0">
                <a:latin typeface="Times New Roman" pitchFamily="18" charset="0"/>
                <a:cs typeface="Times New Roman" pitchFamily="18" charset="0"/>
              </a:rPr>
              <a:t>COP-10</a:t>
            </a:r>
            <a:endParaRPr lang="zh-CN" altLang="en-US" dirty="0">
              <a:latin typeface="Times New Roman" pitchFamily="18" charset="0"/>
              <a:cs typeface="Times New Roman" pitchFamily="18" charset="0"/>
            </a:endParaRPr>
          </a:p>
        </p:txBody>
      </p:sp>
      <p:pic>
        <p:nvPicPr>
          <p:cNvPr id="8" name="Picture 4" descr="iyb-logo-en"/>
          <p:cNvPicPr>
            <a:picLocks noChangeAspect="1" noChangeArrowheads="1"/>
          </p:cNvPicPr>
          <p:nvPr/>
        </p:nvPicPr>
        <p:blipFill>
          <a:blip r:embed="rId3" cstate="print"/>
          <a:srcRect/>
          <a:stretch>
            <a:fillRect/>
          </a:stretch>
        </p:blipFill>
        <p:spPr bwMode="auto">
          <a:xfrm>
            <a:off x="5364088" y="1196752"/>
            <a:ext cx="3630612" cy="1403350"/>
          </a:xfrm>
          <a:prstGeom prst="rect">
            <a:avLst/>
          </a:prstGeom>
          <a:noFill/>
        </p:spPr>
      </p:pic>
      <p:pic>
        <p:nvPicPr>
          <p:cNvPr id="9" name="Picture 8" descr="4nagoya-castle_0094-s(Photo courtesy of Stefan Jungcurt)"/>
          <p:cNvPicPr>
            <a:picLocks noChangeAspect="1" noChangeArrowheads="1"/>
          </p:cNvPicPr>
          <p:nvPr/>
        </p:nvPicPr>
        <p:blipFill>
          <a:blip r:embed="rId4" cstate="print"/>
          <a:srcRect/>
          <a:stretch>
            <a:fillRect/>
          </a:stretch>
        </p:blipFill>
        <p:spPr bwMode="auto">
          <a:xfrm>
            <a:off x="5008563" y="3068960"/>
            <a:ext cx="4135437" cy="2747962"/>
          </a:xfrm>
          <a:prstGeom prst="rect">
            <a:avLst/>
          </a:prstGeom>
          <a:noFill/>
        </p:spPr>
      </p:pic>
      <p:sp>
        <p:nvSpPr>
          <p:cNvPr id="10" name="Text Box 9"/>
          <p:cNvSpPr txBox="1">
            <a:spLocks noChangeArrowheads="1"/>
          </p:cNvSpPr>
          <p:nvPr/>
        </p:nvSpPr>
        <p:spPr bwMode="auto">
          <a:xfrm>
            <a:off x="6838950" y="5877272"/>
            <a:ext cx="2305050" cy="457200"/>
          </a:xfrm>
          <a:prstGeom prst="rect">
            <a:avLst/>
          </a:prstGeom>
          <a:solidFill>
            <a:schemeClr val="bg1"/>
          </a:solidFill>
          <a:ln w="9525">
            <a:noFill/>
            <a:miter lim="800000"/>
            <a:headEnd/>
            <a:tailEnd/>
          </a:ln>
          <a:effectLst/>
        </p:spPr>
        <p:txBody>
          <a:bodyPr>
            <a:spAutoFit/>
          </a:bodyPr>
          <a:lstStyle/>
          <a:p>
            <a:pPr>
              <a:spcBef>
                <a:spcPct val="50000"/>
              </a:spcBef>
            </a:pPr>
            <a:r>
              <a:rPr lang="en-US" altLang="zh-CN" sz="1200" dirty="0" err="1"/>
              <a:t>Photoed</a:t>
            </a:r>
            <a:r>
              <a:rPr lang="en-US" altLang="zh-CN" sz="1200" dirty="0"/>
              <a:t> by: Stefan </a:t>
            </a:r>
            <a:r>
              <a:rPr lang="en-US" altLang="zh-CN" sz="1200" dirty="0" err="1"/>
              <a:t>Jungcurt</a:t>
            </a:r>
            <a:r>
              <a:rPr lang="en-US" altLang="zh-CN" sz="1200" dirty="0"/>
              <a:t>, IISD,2010</a:t>
            </a:r>
          </a:p>
        </p:txBody>
      </p:sp>
      <p:sp>
        <p:nvSpPr>
          <p:cNvPr id="7" name="Rectangle 3"/>
          <p:cNvSpPr txBox="1">
            <a:spLocks noChangeArrowheads="1"/>
          </p:cNvSpPr>
          <p:nvPr/>
        </p:nvSpPr>
        <p:spPr bwMode="auto">
          <a:xfrm>
            <a:off x="1" y="665163"/>
            <a:ext cx="5072066" cy="61928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marR="0" lvl="0" indent="-342900" algn="l" defTabSz="914400" rtl="0" eaLnBrk="1" fontAlgn="base" latinLnBrk="0" hangingPunct="1">
              <a:lnSpc>
                <a:spcPct val="190000"/>
              </a:lnSpc>
              <a:spcBef>
                <a:spcPct val="20000"/>
              </a:spcBef>
              <a:spcAft>
                <a:spcPct val="0"/>
              </a:spcAft>
              <a:buClr>
                <a:srgbClr val="0082A5"/>
              </a:buClr>
              <a:buSzPct val="75000"/>
              <a:buFont typeface="Wingdings 3" pitchFamily="18" charset="2"/>
              <a:buChar char=""/>
              <a:tabLst/>
              <a:defRPr/>
            </a:pPr>
            <a:r>
              <a:rPr kumimoji="0" lang="en-US" altLang="zh-CN" sz="2000" i="0" u="none" strike="noStrike" kern="1200" cap="none" spc="0" normalizeH="0" baseline="0" noProof="0" smtClean="0">
                <a:ln>
                  <a:noFill/>
                </a:ln>
                <a:solidFill>
                  <a:schemeClr val="tx1"/>
                </a:solidFill>
                <a:uLnTx/>
                <a:uFillTx/>
                <a:ea typeface="华文新魏" pitchFamily="2" charset="-122"/>
                <a:cs typeface="+mn-cs"/>
              </a:rPr>
              <a:t>18-29 October, Aichi-Nagoya, Japan, the tenth Meeting of the Conference of the Parties (COP10)</a:t>
            </a:r>
          </a:p>
          <a:p>
            <a:pPr marL="342900" marR="0" lvl="0" indent="-342900" algn="l" defTabSz="914400" rtl="0" eaLnBrk="1" fontAlgn="base" latinLnBrk="0" hangingPunct="1">
              <a:lnSpc>
                <a:spcPct val="190000"/>
              </a:lnSpc>
              <a:spcBef>
                <a:spcPct val="20000"/>
              </a:spcBef>
              <a:spcAft>
                <a:spcPct val="0"/>
              </a:spcAft>
              <a:buClr>
                <a:srgbClr val="0082A5"/>
              </a:buClr>
              <a:buSzPct val="75000"/>
              <a:buFont typeface="Wingdings 3" pitchFamily="18" charset="2"/>
              <a:buChar char=""/>
              <a:tabLst/>
              <a:defRPr/>
            </a:pPr>
            <a:r>
              <a:rPr kumimoji="0" lang="en-US" altLang="zh-CN" sz="2000" i="0" u="none" strike="noStrike" kern="1200" cap="none" spc="0" normalizeH="0" baseline="0" noProof="0" smtClean="0">
                <a:ln>
                  <a:noFill/>
                </a:ln>
                <a:solidFill>
                  <a:schemeClr val="tx1"/>
                </a:solidFill>
                <a:uLnTx/>
                <a:uFillTx/>
                <a:ea typeface="华文新魏" pitchFamily="2" charset="-122"/>
                <a:cs typeface="+mn-cs"/>
              </a:rPr>
              <a:t>182 Parties and 1 Non-parties attended </a:t>
            </a:r>
          </a:p>
          <a:p>
            <a:pPr marL="342900" marR="0" lvl="0" indent="-342900" algn="l" defTabSz="914400" rtl="0" eaLnBrk="1" fontAlgn="base" latinLnBrk="0" hangingPunct="1">
              <a:lnSpc>
                <a:spcPct val="190000"/>
              </a:lnSpc>
              <a:spcBef>
                <a:spcPct val="20000"/>
              </a:spcBef>
              <a:spcAft>
                <a:spcPct val="0"/>
              </a:spcAft>
              <a:buClr>
                <a:srgbClr val="0082A5"/>
              </a:buClr>
              <a:buSzPct val="75000"/>
              <a:buFont typeface="Wingdings 3" pitchFamily="18" charset="2"/>
              <a:buChar char=""/>
              <a:tabLst/>
              <a:defRPr/>
            </a:pPr>
            <a:r>
              <a:rPr kumimoji="0" lang="en-GB" altLang="zh-CN" sz="2000" i="0" u="none" strike="noStrike" kern="1200" cap="none" spc="0" normalizeH="0" baseline="0" noProof="0" smtClean="0">
                <a:ln>
                  <a:noFill/>
                </a:ln>
                <a:solidFill>
                  <a:schemeClr val="tx1"/>
                </a:solidFill>
                <a:uLnTx/>
                <a:uFillTx/>
                <a:ea typeface="华文新魏" pitchFamily="2" charset="-122"/>
                <a:cs typeface="+mn-cs"/>
              </a:rPr>
              <a:t>Secretariat units, programmes and specialized agencies of the United Nations and other convention and agreements</a:t>
            </a:r>
          </a:p>
          <a:p>
            <a:pPr marL="342900" marR="0" lvl="0" indent="-342900" algn="l" defTabSz="914400" rtl="0" eaLnBrk="1" fontAlgn="base" latinLnBrk="0" hangingPunct="1">
              <a:lnSpc>
                <a:spcPct val="190000"/>
              </a:lnSpc>
              <a:spcBef>
                <a:spcPct val="20000"/>
              </a:spcBef>
              <a:spcAft>
                <a:spcPct val="0"/>
              </a:spcAft>
              <a:buClr>
                <a:srgbClr val="0082A5"/>
              </a:buClr>
              <a:buSzPct val="75000"/>
              <a:buFont typeface="Wingdings 3" pitchFamily="18" charset="2"/>
              <a:buChar char=""/>
              <a:tabLst/>
              <a:defRPr/>
            </a:pPr>
            <a:r>
              <a:rPr kumimoji="0" lang="en-GB" altLang="zh-CN" sz="2000" i="0" u="none" strike="noStrike" kern="1200" cap="none" spc="0" normalizeH="0" baseline="0" noProof="0" smtClean="0">
                <a:ln>
                  <a:noFill/>
                </a:ln>
                <a:solidFill>
                  <a:schemeClr val="tx1"/>
                </a:solidFill>
                <a:uLnTx/>
                <a:uFillTx/>
                <a:ea typeface="华文新魏" pitchFamily="2" charset="-122"/>
                <a:cs typeface="+mn-cs"/>
              </a:rPr>
              <a:t>other observers from qualified bodies or agencies </a:t>
            </a:r>
            <a:endParaRPr kumimoji="0" lang="en-US" altLang="zh-CN" sz="2000" i="0" u="none" strike="noStrike" kern="1200" cap="none" spc="0" normalizeH="0" baseline="0" noProof="0" dirty="0">
              <a:ln>
                <a:noFill/>
              </a:ln>
              <a:solidFill>
                <a:schemeClr val="tx1"/>
              </a:solidFill>
              <a:uLnTx/>
              <a:uFillTx/>
              <a:ea typeface="华文新魏" pitchFamily="2" charset="-122"/>
              <a:cs typeface="+mn-cs"/>
            </a:endParaRPr>
          </a:p>
        </p:txBody>
      </p:sp>
      <p:sp>
        <p:nvSpPr>
          <p:cNvPr id="11" name="TextBox 10"/>
          <p:cNvSpPr txBox="1"/>
          <p:nvPr/>
        </p:nvSpPr>
        <p:spPr>
          <a:xfrm>
            <a:off x="5868144" y="6519446"/>
            <a:ext cx="3275856" cy="338554"/>
          </a:xfrm>
          <a:prstGeom prst="rect">
            <a:avLst/>
          </a:prstGeom>
          <a:solidFill>
            <a:schemeClr val="bg1"/>
          </a:solidFill>
        </p:spPr>
        <p:txBody>
          <a:bodyPr wrap="square" rtlCol="0">
            <a:spAutoFit/>
          </a:bodyPr>
          <a:lstStyle/>
          <a:p>
            <a:r>
              <a:rPr lang="zh-CN" altLang="en-US" sz="1600" dirty="0" smtClean="0"/>
              <a:t>来源：</a:t>
            </a:r>
            <a:r>
              <a:rPr lang="en-US" altLang="zh-CN" sz="1600" dirty="0" smtClean="0"/>
              <a:t>《</a:t>
            </a:r>
            <a:r>
              <a:rPr lang="zh-CN" altLang="en-US" sz="1600" dirty="0" smtClean="0"/>
              <a:t>生物多样性公约</a:t>
            </a:r>
            <a:r>
              <a:rPr lang="en-US" altLang="zh-CN" sz="1600" dirty="0" smtClean="0"/>
              <a:t>》</a:t>
            </a:r>
            <a:r>
              <a:rPr lang="zh-CN" altLang="en-US" sz="1600" dirty="0" smtClean="0"/>
              <a:t>秘书处</a:t>
            </a:r>
            <a:endParaRPr lang="zh-CN" altLang="en-US" sz="16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42844" y="2857496"/>
            <a:ext cx="5000660" cy="29234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marR="0" lvl="0" indent="-342900" algn="l" defTabSz="914400" rtl="0" eaLnBrk="1" fontAlgn="base" latinLnBrk="0" hangingPunct="1">
              <a:lnSpc>
                <a:spcPct val="180000"/>
              </a:lnSpc>
              <a:spcBef>
                <a:spcPct val="20000"/>
              </a:spcBef>
              <a:spcAft>
                <a:spcPct val="0"/>
              </a:spcAft>
              <a:buClr>
                <a:srgbClr val="0082A5"/>
              </a:buClr>
              <a:buSzPct val="75000"/>
              <a:buFont typeface="Wingdings 3" pitchFamily="18" charset="2"/>
              <a:buChar char=""/>
              <a:tabLst/>
              <a:defRPr/>
            </a:pPr>
            <a:r>
              <a:rPr kumimoji="0" lang="en-GB" altLang="zh-CN" sz="2400" i="0" u="none" strike="noStrike" kern="1200" cap="none" spc="0" normalizeH="0" baseline="0" noProof="0" dirty="0" smtClean="0">
                <a:ln>
                  <a:noFill/>
                </a:ln>
                <a:solidFill>
                  <a:schemeClr val="tx1"/>
                </a:solidFill>
                <a:uLnTx/>
                <a:uFillTx/>
                <a:latin typeface="Times New Roman" pitchFamily="18" charset="0"/>
                <a:ea typeface="华文新魏" pitchFamily="2" charset="-122"/>
                <a:cs typeface="Times New Roman" pitchFamily="18" charset="0"/>
              </a:rPr>
              <a:t>Issues for In-depth consideration, and most of the substantive issues, except 8(j) related issues, and new and emerging issues</a:t>
            </a:r>
            <a:endParaRPr kumimoji="0" lang="en-US" altLang="zh-CN" sz="2400" i="0" u="none" strike="noStrike" kern="1200" cap="none" spc="0" normalizeH="0" baseline="0" noProof="0" dirty="0">
              <a:ln>
                <a:noFill/>
              </a:ln>
              <a:solidFill>
                <a:schemeClr val="tx1"/>
              </a:solidFill>
              <a:uLnTx/>
              <a:uFillTx/>
              <a:latin typeface="Times New Roman" pitchFamily="18" charset="0"/>
              <a:ea typeface="华文新魏" pitchFamily="2" charset="-122"/>
              <a:cs typeface="Times New Roman" pitchFamily="18" charset="0"/>
            </a:endParaRPr>
          </a:p>
        </p:txBody>
      </p:sp>
      <p:pic>
        <p:nvPicPr>
          <p:cNvPr id="5" name="Picture 4" descr="2wg1-plen_5008-s"/>
          <p:cNvPicPr>
            <a:picLocks noChangeAspect="1" noChangeArrowheads="1"/>
          </p:cNvPicPr>
          <p:nvPr/>
        </p:nvPicPr>
        <p:blipFill>
          <a:blip r:embed="rId2" cstate="print"/>
          <a:srcRect/>
          <a:stretch>
            <a:fillRect/>
          </a:stretch>
        </p:blipFill>
        <p:spPr bwMode="auto">
          <a:xfrm>
            <a:off x="5286380" y="214291"/>
            <a:ext cx="3631905" cy="2500330"/>
          </a:xfrm>
          <a:prstGeom prst="rect">
            <a:avLst/>
          </a:prstGeom>
          <a:noFill/>
        </p:spPr>
      </p:pic>
      <p:sp>
        <p:nvSpPr>
          <p:cNvPr id="6" name="Text Box 5"/>
          <p:cNvSpPr txBox="1">
            <a:spLocks noChangeArrowheads="1"/>
          </p:cNvSpPr>
          <p:nvPr/>
        </p:nvSpPr>
        <p:spPr bwMode="auto">
          <a:xfrm>
            <a:off x="6357950" y="2786058"/>
            <a:ext cx="2563288" cy="523220"/>
          </a:xfrm>
          <a:prstGeom prst="rect">
            <a:avLst/>
          </a:prstGeom>
          <a:noFill/>
          <a:ln w="9525">
            <a:noFill/>
            <a:miter lim="800000"/>
            <a:headEnd/>
            <a:tailEnd/>
          </a:ln>
          <a:effectLst/>
        </p:spPr>
        <p:txBody>
          <a:bodyPr wrap="square">
            <a:spAutoFit/>
          </a:bodyPr>
          <a:lstStyle/>
          <a:p>
            <a:pPr>
              <a:spcBef>
                <a:spcPct val="50000"/>
              </a:spcBef>
            </a:pPr>
            <a:r>
              <a:rPr lang="en-US" altLang="zh-CN" sz="1400" dirty="0"/>
              <a:t>The meeting of Working Group I. Source: IISD</a:t>
            </a:r>
          </a:p>
        </p:txBody>
      </p:sp>
      <p:pic>
        <p:nvPicPr>
          <p:cNvPr id="7" name="Picture 6" descr="3wg1-chair_5029-s"/>
          <p:cNvPicPr>
            <a:picLocks noChangeAspect="1" noChangeArrowheads="1"/>
          </p:cNvPicPr>
          <p:nvPr/>
        </p:nvPicPr>
        <p:blipFill>
          <a:blip r:embed="rId3" cstate="print"/>
          <a:srcRect/>
          <a:stretch>
            <a:fillRect/>
          </a:stretch>
        </p:blipFill>
        <p:spPr bwMode="auto">
          <a:xfrm>
            <a:off x="5357818" y="3286124"/>
            <a:ext cx="3609430" cy="2571768"/>
          </a:xfrm>
          <a:prstGeom prst="rect">
            <a:avLst/>
          </a:prstGeom>
          <a:noFill/>
        </p:spPr>
      </p:pic>
      <p:sp>
        <p:nvSpPr>
          <p:cNvPr id="8" name="Text Box 7"/>
          <p:cNvSpPr txBox="1">
            <a:spLocks noChangeArrowheads="1"/>
          </p:cNvSpPr>
          <p:nvPr/>
        </p:nvSpPr>
        <p:spPr bwMode="auto">
          <a:xfrm>
            <a:off x="6429388" y="6072206"/>
            <a:ext cx="2563288" cy="523220"/>
          </a:xfrm>
          <a:prstGeom prst="rect">
            <a:avLst/>
          </a:prstGeom>
          <a:noFill/>
          <a:ln w="9525">
            <a:noFill/>
            <a:miter lim="800000"/>
            <a:headEnd/>
            <a:tailEnd/>
          </a:ln>
          <a:effectLst/>
        </p:spPr>
        <p:txBody>
          <a:bodyPr wrap="square">
            <a:spAutoFit/>
          </a:bodyPr>
          <a:lstStyle/>
          <a:p>
            <a:pPr>
              <a:spcBef>
                <a:spcPct val="50000"/>
              </a:spcBef>
            </a:pPr>
            <a:r>
              <a:rPr lang="en-US" altLang="zh-CN" sz="1400" dirty="0"/>
              <a:t>Chair of WG I, </a:t>
            </a:r>
            <a:r>
              <a:rPr lang="en-US" altLang="zh-CN" sz="1400" dirty="0" err="1"/>
              <a:t>Cosima</a:t>
            </a:r>
            <a:r>
              <a:rPr lang="en-US" altLang="zh-CN" sz="1400" dirty="0"/>
              <a:t> </a:t>
            </a:r>
            <a:r>
              <a:rPr lang="en-US" altLang="zh-CN" sz="1400" dirty="0" err="1"/>
              <a:t>Hufler</a:t>
            </a:r>
            <a:r>
              <a:rPr lang="en-US" altLang="zh-CN" sz="1400" dirty="0"/>
              <a:t>. Source: IISD</a:t>
            </a:r>
          </a:p>
        </p:txBody>
      </p:sp>
      <p:pic>
        <p:nvPicPr>
          <p:cNvPr id="9" name="Picture 8" descr="5wg1-dais_5752-s"/>
          <p:cNvPicPr>
            <a:picLocks noChangeAspect="1" noChangeArrowheads="1"/>
          </p:cNvPicPr>
          <p:nvPr/>
        </p:nvPicPr>
        <p:blipFill>
          <a:blip r:embed="rId4" cstate="print"/>
          <a:srcRect/>
          <a:stretch>
            <a:fillRect/>
          </a:stretch>
        </p:blipFill>
        <p:spPr bwMode="auto">
          <a:xfrm>
            <a:off x="1" y="285728"/>
            <a:ext cx="5000628" cy="1838347"/>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汇报内容</a:t>
            </a:r>
            <a:endParaRPr lang="zh-CN" altLang="en-US" dirty="0"/>
          </a:p>
        </p:txBody>
      </p:sp>
      <p:sp>
        <p:nvSpPr>
          <p:cNvPr id="3" name="内容占位符 2"/>
          <p:cNvSpPr>
            <a:spLocks noGrp="1"/>
          </p:cNvSpPr>
          <p:nvPr>
            <p:ph idx="1"/>
          </p:nvPr>
        </p:nvSpPr>
        <p:spPr/>
        <p:txBody>
          <a:bodyPr/>
          <a:lstStyle/>
          <a:p>
            <a:pPr>
              <a:lnSpc>
                <a:spcPct val="200000"/>
              </a:lnSpc>
            </a:pPr>
            <a:r>
              <a:rPr lang="zh-CN" altLang="en-US" sz="4000" dirty="0" smtClean="0"/>
              <a:t>国际形势</a:t>
            </a:r>
            <a:endParaRPr lang="en-US" altLang="zh-CN" sz="4000" dirty="0" smtClean="0"/>
          </a:p>
          <a:p>
            <a:pPr>
              <a:lnSpc>
                <a:spcPct val="200000"/>
              </a:lnSpc>
            </a:pPr>
            <a:r>
              <a:rPr lang="zh-CN" altLang="en-US" sz="4000" dirty="0" smtClean="0"/>
              <a:t>国内形势</a:t>
            </a:r>
            <a:endParaRPr lang="zh-CN" altLang="en-US" sz="4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47651" y="3143248"/>
            <a:ext cx="4752978" cy="31400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marR="0" lvl="0" indent="-342900" algn="l" defTabSz="914400" rtl="0" eaLnBrk="1" fontAlgn="base" latinLnBrk="0" hangingPunct="1">
              <a:lnSpc>
                <a:spcPct val="190000"/>
              </a:lnSpc>
              <a:spcBef>
                <a:spcPct val="20000"/>
              </a:spcBef>
              <a:spcAft>
                <a:spcPct val="0"/>
              </a:spcAft>
              <a:buClr>
                <a:srgbClr val="0082A5"/>
              </a:buClr>
              <a:buSzPct val="75000"/>
              <a:buFont typeface="Wingdings 3" pitchFamily="18" charset="2"/>
              <a:buChar char=""/>
              <a:tabLst/>
              <a:defRPr/>
            </a:pPr>
            <a:r>
              <a:rPr kumimoji="0" lang="en-US" altLang="zh-CN" sz="3000" i="0" u="none" strike="noStrike" kern="1200" cap="none" spc="0" normalizeH="0" baseline="0" noProof="0" dirty="0" smtClean="0">
                <a:ln>
                  <a:noFill/>
                </a:ln>
                <a:solidFill>
                  <a:schemeClr val="tx1"/>
                </a:solidFill>
                <a:uLnTx/>
                <a:uFillTx/>
                <a:latin typeface="Times New Roman" pitchFamily="18" charset="0"/>
                <a:ea typeface="华文新魏" pitchFamily="2" charset="-122"/>
                <a:cs typeface="Times New Roman" pitchFamily="18" charset="0"/>
              </a:rPr>
              <a:t>Strategic issues, and</a:t>
            </a:r>
            <a:r>
              <a:rPr kumimoji="0" lang="en-US" altLang="zh-CN" sz="2600" i="0" u="none" strike="noStrike" kern="1200" cap="none" spc="0" normalizeH="0" baseline="0" noProof="0" dirty="0" smtClean="0">
                <a:ln>
                  <a:noFill/>
                </a:ln>
                <a:solidFill>
                  <a:schemeClr val="tx1"/>
                </a:solidFill>
                <a:uLnTx/>
                <a:uFillTx/>
                <a:latin typeface="Times New Roman" pitchFamily="18" charset="0"/>
                <a:ea typeface="华文新魏" pitchFamily="2" charset="-122"/>
                <a:cs typeface="Times New Roman" pitchFamily="18" charset="0"/>
              </a:rPr>
              <a:t> </a:t>
            </a:r>
            <a:r>
              <a:rPr kumimoji="0" lang="en-GB" altLang="zh-CN" sz="3000" i="0" u="none" strike="noStrike" kern="1200" cap="none" spc="0" normalizeH="0" baseline="0" noProof="0" dirty="0" smtClean="0">
                <a:ln>
                  <a:noFill/>
                </a:ln>
                <a:solidFill>
                  <a:schemeClr val="tx1"/>
                </a:solidFill>
                <a:uLnTx/>
                <a:uFillTx/>
                <a:latin typeface="Times New Roman" pitchFamily="18" charset="0"/>
                <a:ea typeface="华文新魏" pitchFamily="2" charset="-122"/>
                <a:cs typeface="Times New Roman" pitchFamily="18" charset="0"/>
              </a:rPr>
              <a:t>8(j) related issues, and new and emerging issues</a:t>
            </a:r>
            <a:endParaRPr kumimoji="0" lang="en-US" altLang="zh-CN" sz="3000" i="0" u="none" strike="noStrike" kern="1200" cap="none" spc="0" normalizeH="0" baseline="0" noProof="0" dirty="0">
              <a:ln>
                <a:noFill/>
              </a:ln>
              <a:solidFill>
                <a:schemeClr val="tx1"/>
              </a:solidFill>
              <a:uLnTx/>
              <a:uFillTx/>
              <a:latin typeface="Times New Roman" pitchFamily="18" charset="0"/>
              <a:ea typeface="华文新魏" pitchFamily="2" charset="-122"/>
              <a:cs typeface="Times New Roman" pitchFamily="18" charset="0"/>
            </a:endParaRPr>
          </a:p>
        </p:txBody>
      </p:sp>
      <p:pic>
        <p:nvPicPr>
          <p:cNvPr id="5" name="Picture 4" descr="2wg2-plen_4820-s"/>
          <p:cNvPicPr>
            <a:picLocks noChangeAspect="1" noChangeArrowheads="1"/>
          </p:cNvPicPr>
          <p:nvPr/>
        </p:nvPicPr>
        <p:blipFill>
          <a:blip r:embed="rId2" cstate="print"/>
          <a:srcRect/>
          <a:stretch>
            <a:fillRect/>
          </a:stretch>
        </p:blipFill>
        <p:spPr bwMode="auto">
          <a:xfrm>
            <a:off x="5000628" y="571480"/>
            <a:ext cx="3988698" cy="2143140"/>
          </a:xfrm>
          <a:prstGeom prst="rect">
            <a:avLst/>
          </a:prstGeom>
          <a:noFill/>
        </p:spPr>
      </p:pic>
      <p:sp>
        <p:nvSpPr>
          <p:cNvPr id="6" name="Text Box 5"/>
          <p:cNvSpPr txBox="1">
            <a:spLocks noChangeArrowheads="1"/>
          </p:cNvSpPr>
          <p:nvPr/>
        </p:nvSpPr>
        <p:spPr bwMode="auto">
          <a:xfrm>
            <a:off x="5080000" y="2857496"/>
            <a:ext cx="4064000" cy="304800"/>
          </a:xfrm>
          <a:prstGeom prst="rect">
            <a:avLst/>
          </a:prstGeom>
          <a:noFill/>
          <a:ln w="9525">
            <a:noFill/>
            <a:miter lim="800000"/>
            <a:headEnd/>
            <a:tailEnd/>
          </a:ln>
          <a:effectLst/>
        </p:spPr>
        <p:txBody>
          <a:bodyPr>
            <a:spAutoFit/>
          </a:bodyPr>
          <a:lstStyle/>
          <a:p>
            <a:pPr>
              <a:spcBef>
                <a:spcPct val="50000"/>
              </a:spcBef>
            </a:pPr>
            <a:r>
              <a:rPr lang="en-US" altLang="zh-CN" sz="1400" dirty="0"/>
              <a:t>The Plenary of Working Group II. Source: IISD</a:t>
            </a:r>
          </a:p>
        </p:txBody>
      </p:sp>
      <p:pic>
        <p:nvPicPr>
          <p:cNvPr id="7" name="Picture 6" descr="2wg2-dais_4840-s"/>
          <p:cNvPicPr>
            <a:picLocks noChangeAspect="1" noChangeArrowheads="1"/>
          </p:cNvPicPr>
          <p:nvPr/>
        </p:nvPicPr>
        <p:blipFill>
          <a:blip r:embed="rId3" cstate="print"/>
          <a:srcRect/>
          <a:stretch>
            <a:fillRect/>
          </a:stretch>
        </p:blipFill>
        <p:spPr bwMode="auto">
          <a:xfrm>
            <a:off x="0" y="500042"/>
            <a:ext cx="4948522" cy="2193918"/>
          </a:xfrm>
          <a:prstGeom prst="rect">
            <a:avLst/>
          </a:prstGeom>
          <a:noFill/>
        </p:spPr>
      </p:pic>
      <p:pic>
        <p:nvPicPr>
          <p:cNvPr id="8" name="Picture 7" descr="3wg2-chair-damaso_5082-s"/>
          <p:cNvPicPr>
            <a:picLocks noChangeAspect="1" noChangeArrowheads="1"/>
          </p:cNvPicPr>
          <p:nvPr/>
        </p:nvPicPr>
        <p:blipFill>
          <a:blip r:embed="rId4" cstate="print"/>
          <a:srcRect/>
          <a:stretch>
            <a:fillRect/>
          </a:stretch>
        </p:blipFill>
        <p:spPr bwMode="auto">
          <a:xfrm>
            <a:off x="5000628" y="3429000"/>
            <a:ext cx="3734363" cy="2811481"/>
          </a:xfrm>
          <a:prstGeom prst="rect">
            <a:avLst/>
          </a:prstGeom>
          <a:noFill/>
        </p:spPr>
      </p:pic>
      <p:sp>
        <p:nvSpPr>
          <p:cNvPr id="9" name="Text Box 8"/>
          <p:cNvSpPr txBox="1">
            <a:spLocks noChangeArrowheads="1"/>
          </p:cNvSpPr>
          <p:nvPr/>
        </p:nvSpPr>
        <p:spPr bwMode="auto">
          <a:xfrm>
            <a:off x="5143504" y="6286520"/>
            <a:ext cx="3816350" cy="304800"/>
          </a:xfrm>
          <a:prstGeom prst="rect">
            <a:avLst/>
          </a:prstGeom>
          <a:noFill/>
          <a:ln w="9525">
            <a:noFill/>
            <a:miter lim="800000"/>
            <a:headEnd/>
            <a:tailEnd/>
          </a:ln>
          <a:effectLst/>
        </p:spPr>
        <p:txBody>
          <a:bodyPr>
            <a:spAutoFit/>
          </a:bodyPr>
          <a:lstStyle/>
          <a:p>
            <a:pPr>
              <a:spcBef>
                <a:spcPct val="50000"/>
              </a:spcBef>
            </a:pPr>
            <a:r>
              <a:rPr lang="en-US" altLang="zh-CN" sz="1400" dirty="0"/>
              <a:t>Chair of WG II, </a:t>
            </a:r>
            <a:r>
              <a:rPr lang="en-US" altLang="zh-CN" sz="1400" dirty="0" err="1"/>
              <a:t>Damaso</a:t>
            </a:r>
            <a:r>
              <a:rPr lang="en-US" altLang="zh-CN" sz="1400" dirty="0"/>
              <a:t> Luna. Source: IISD</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14282" y="2285992"/>
            <a:ext cx="4214842" cy="2520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marR="0" lvl="0" indent="-342900" algn="l" defTabSz="914400" rtl="0" eaLnBrk="1" fontAlgn="base" latinLnBrk="0" hangingPunct="1">
              <a:lnSpc>
                <a:spcPct val="130000"/>
              </a:lnSpc>
              <a:spcBef>
                <a:spcPct val="20000"/>
              </a:spcBef>
              <a:spcAft>
                <a:spcPct val="0"/>
              </a:spcAft>
              <a:buClr>
                <a:srgbClr val="0082A5"/>
              </a:buClr>
              <a:buSzPct val="75000"/>
              <a:buFont typeface="Wingdings 3" pitchFamily="18" charset="2"/>
              <a:buChar char=""/>
              <a:tabLst/>
              <a:defRPr/>
            </a:pPr>
            <a:r>
              <a:rPr kumimoji="0" lang="en-US" altLang="zh-CN" sz="3200" i="0" u="none" strike="noStrike" kern="1200" cap="none" spc="0" normalizeH="0" baseline="0" noProof="0" smtClean="0">
                <a:ln>
                  <a:noFill/>
                </a:ln>
                <a:solidFill>
                  <a:schemeClr val="tx1"/>
                </a:solidFill>
                <a:uLnTx/>
                <a:uFillTx/>
                <a:latin typeface="Times New Roman" pitchFamily="18" charset="0"/>
                <a:ea typeface="华文新魏" pitchFamily="2" charset="-122"/>
                <a:cs typeface="Times New Roman" pitchFamily="18" charset="0"/>
              </a:rPr>
              <a:t>Informal Consultative Group for the Negotiation of ABS</a:t>
            </a:r>
            <a:endParaRPr kumimoji="0" lang="en-US" altLang="zh-CN" sz="3200" i="0" u="none" strike="noStrike" kern="1200" cap="none" spc="0" normalizeH="0" baseline="0" noProof="0" dirty="0">
              <a:ln>
                <a:noFill/>
              </a:ln>
              <a:solidFill>
                <a:schemeClr val="tx1"/>
              </a:solidFill>
              <a:uLnTx/>
              <a:uFillTx/>
              <a:latin typeface="Times New Roman" pitchFamily="18" charset="0"/>
              <a:ea typeface="华文新魏" pitchFamily="2" charset="-122"/>
              <a:cs typeface="Times New Roman" pitchFamily="18" charset="0"/>
            </a:endParaRPr>
          </a:p>
        </p:txBody>
      </p:sp>
      <p:pic>
        <p:nvPicPr>
          <p:cNvPr id="5" name="Picture 4" descr="3abs-chairs_5117-s"/>
          <p:cNvPicPr>
            <a:picLocks noChangeAspect="1" noChangeArrowheads="1"/>
          </p:cNvPicPr>
          <p:nvPr/>
        </p:nvPicPr>
        <p:blipFill>
          <a:blip r:embed="rId2" cstate="print"/>
          <a:srcRect/>
          <a:stretch>
            <a:fillRect/>
          </a:stretch>
        </p:blipFill>
        <p:spPr bwMode="auto">
          <a:xfrm>
            <a:off x="4500562" y="1643050"/>
            <a:ext cx="4495800" cy="2867025"/>
          </a:xfrm>
          <a:prstGeom prst="rect">
            <a:avLst/>
          </a:prstGeom>
          <a:noFill/>
        </p:spPr>
      </p:pic>
      <p:sp>
        <p:nvSpPr>
          <p:cNvPr id="6" name="Text Box 6"/>
          <p:cNvSpPr txBox="1">
            <a:spLocks noChangeArrowheads="1"/>
          </p:cNvSpPr>
          <p:nvPr/>
        </p:nvSpPr>
        <p:spPr bwMode="auto">
          <a:xfrm>
            <a:off x="5072066" y="4929198"/>
            <a:ext cx="3816350" cy="730250"/>
          </a:xfrm>
          <a:prstGeom prst="rect">
            <a:avLst/>
          </a:prstGeom>
          <a:noFill/>
          <a:ln w="9525">
            <a:noFill/>
            <a:miter lim="800000"/>
            <a:headEnd/>
            <a:tailEnd/>
          </a:ln>
          <a:effectLst/>
        </p:spPr>
        <p:txBody>
          <a:bodyPr>
            <a:spAutoFit/>
          </a:bodyPr>
          <a:lstStyle/>
          <a:p>
            <a:pPr>
              <a:spcBef>
                <a:spcPct val="50000"/>
              </a:spcBef>
            </a:pPr>
            <a:r>
              <a:rPr lang="en-US" altLang="zh-CN" sz="1400" dirty="0"/>
              <a:t>Co-Chair of ICG, </a:t>
            </a:r>
            <a:r>
              <a:rPr lang="en-GB" altLang="zh-CN" sz="1400" dirty="0"/>
              <a:t>Mr. Fernando </a:t>
            </a:r>
            <a:r>
              <a:rPr lang="en-GB" altLang="zh-CN" sz="1400" dirty="0" err="1"/>
              <a:t>Casas</a:t>
            </a:r>
            <a:r>
              <a:rPr lang="en-GB" altLang="zh-CN" sz="1400" dirty="0"/>
              <a:t> (Colombia) and Mr. Timothy Hodges (Canada)</a:t>
            </a:r>
            <a:r>
              <a:rPr lang="en-US" altLang="zh-CN" sz="1400" dirty="0"/>
              <a:t>. Source: IISD</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0" y="0"/>
            <a:ext cx="9525000" cy="68405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marR="0" lvl="0" indent="-342900" algn="l" defTabSz="914400" rtl="0" eaLnBrk="1" fontAlgn="base" latinLnBrk="0" hangingPunct="1">
              <a:spcBef>
                <a:spcPct val="20000"/>
              </a:spcBef>
              <a:spcAft>
                <a:spcPct val="0"/>
              </a:spcAft>
              <a:buClr>
                <a:srgbClr val="0082A5"/>
              </a:buClr>
              <a:buSzPct val="75000"/>
              <a:buFont typeface="Wingdings 3" pitchFamily="18" charset="2"/>
              <a:buChar char=""/>
              <a:tabLst/>
              <a:defRPr/>
            </a:pPr>
            <a:r>
              <a:rPr kumimoji="0" lang="en-GB" altLang="zh-CN" sz="1100" i="0" u="none" strike="noStrike" kern="1200" cap="none" spc="0" normalizeH="0" baseline="0" noProof="0" smtClean="0">
                <a:ln>
                  <a:noFill/>
                </a:ln>
                <a:solidFill>
                  <a:schemeClr val="tx1"/>
                </a:solidFill>
                <a:uLnTx/>
                <a:uFillTx/>
                <a:latin typeface="Times New Roman" pitchFamily="18" charset="0"/>
                <a:ea typeface="华文新魏" pitchFamily="2" charset="-122"/>
                <a:cs typeface="Times New Roman" pitchFamily="18" charset="0"/>
              </a:rPr>
              <a:t>ACCESS AND BENEFIT SHARING </a:t>
            </a:r>
            <a:endParaRPr kumimoji="0" lang="en-US" altLang="zh-CN" sz="1050" i="0" u="none" strike="noStrike" kern="1200" cap="none" spc="0" normalizeH="0" baseline="0" noProof="0" smtClean="0">
              <a:ln>
                <a:noFill/>
              </a:ln>
              <a:solidFill>
                <a:schemeClr val="tx1"/>
              </a:solidFill>
              <a:uLnTx/>
              <a:uFillTx/>
              <a:latin typeface="Times New Roman" pitchFamily="18" charset="0"/>
              <a:ea typeface="华文新魏" pitchFamily="2" charset="-122"/>
              <a:cs typeface="Times New Roman" pitchFamily="18" charset="0"/>
            </a:endParaRPr>
          </a:p>
          <a:p>
            <a:pPr marL="742950" marR="0" lvl="1" indent="-285750" algn="l" defTabSz="914400" rtl="0" eaLnBrk="1" fontAlgn="base" latinLnBrk="0" hangingPunct="1">
              <a:spcBef>
                <a:spcPts val="1000"/>
              </a:spcBef>
              <a:spcAft>
                <a:spcPts val="600"/>
              </a:spcAft>
              <a:buClrTx/>
              <a:buSzPct val="70000"/>
              <a:buFont typeface="Wingdings" pitchFamily="2" charset="2"/>
              <a:buChar char="n"/>
              <a:tabLst/>
              <a:defRPr/>
            </a:pPr>
            <a:r>
              <a:rPr kumimoji="0" lang="en-US" altLang="zh-CN" sz="1000" i="0" u="none" strike="noStrike" kern="1200" cap="none" spc="0" normalizeH="0" baseline="0" noProof="0" smtClean="0">
                <a:ln>
                  <a:noFill/>
                </a:ln>
                <a:solidFill>
                  <a:schemeClr val="tx1"/>
                </a:solidFill>
                <a:uLnTx/>
                <a:uFillTx/>
                <a:latin typeface="Times New Roman" pitchFamily="18" charset="0"/>
                <a:ea typeface="华文新魏" pitchFamily="2" charset="-122"/>
                <a:cs typeface="Times New Roman" pitchFamily="18" charset="0"/>
              </a:rPr>
              <a:t>Access and Benefit-sharing</a:t>
            </a:r>
          </a:p>
          <a:p>
            <a:pPr marL="342900" marR="0" lvl="0" indent="-342900" algn="l" defTabSz="914400" rtl="0" eaLnBrk="1" fontAlgn="base" latinLnBrk="0" hangingPunct="1">
              <a:spcBef>
                <a:spcPct val="20000"/>
              </a:spcBef>
              <a:spcAft>
                <a:spcPct val="0"/>
              </a:spcAft>
              <a:buClr>
                <a:srgbClr val="0082A5"/>
              </a:buClr>
              <a:buSzPct val="75000"/>
              <a:buFont typeface="Wingdings 3" pitchFamily="18" charset="2"/>
              <a:buChar char=""/>
              <a:tabLst/>
              <a:defRPr/>
            </a:pPr>
            <a:r>
              <a:rPr kumimoji="0" lang="en-GB" altLang="zh-CN" sz="1100" i="0" u="none" strike="noStrike" kern="1200" cap="none" spc="0" normalizeH="0" baseline="0" noProof="0" smtClean="0">
                <a:ln>
                  <a:noFill/>
                </a:ln>
                <a:solidFill>
                  <a:schemeClr val="tx1"/>
                </a:solidFill>
                <a:uLnTx/>
                <a:uFillTx/>
                <a:latin typeface="Times New Roman" pitchFamily="18" charset="0"/>
                <a:ea typeface="华文新魏" pitchFamily="2" charset="-122"/>
                <a:cs typeface="Times New Roman" pitchFamily="18" charset="0"/>
              </a:rPr>
              <a:t>STRAGETIC ISSUES FOR EVALUATING PROGRESS AND SUPPORTING IMPLEMENTATION  (10 topics)</a:t>
            </a:r>
            <a:endParaRPr kumimoji="0" lang="en-US" altLang="zh-CN" sz="1050" i="0" u="none" strike="noStrike" kern="1200" cap="none" spc="0" normalizeH="0" baseline="0" noProof="0" smtClean="0">
              <a:ln>
                <a:noFill/>
              </a:ln>
              <a:solidFill>
                <a:schemeClr val="tx1"/>
              </a:solidFill>
              <a:uLnTx/>
              <a:uFillTx/>
              <a:latin typeface="Times New Roman" pitchFamily="18" charset="0"/>
              <a:ea typeface="华文新魏" pitchFamily="2" charset="-122"/>
              <a:cs typeface="Times New Roman" pitchFamily="18" charset="0"/>
            </a:endParaRPr>
          </a:p>
          <a:p>
            <a:pPr marL="742950" marR="0" lvl="1" indent="-285750" algn="l" defTabSz="914400" rtl="0" eaLnBrk="1" fontAlgn="base" latinLnBrk="0" hangingPunct="1">
              <a:spcBef>
                <a:spcPts val="1000"/>
              </a:spcBef>
              <a:spcAft>
                <a:spcPts val="600"/>
              </a:spcAft>
              <a:buClrTx/>
              <a:buSzPct val="70000"/>
              <a:buFont typeface="Wingdings" pitchFamily="2" charset="2"/>
              <a:buChar char="n"/>
              <a:tabLst/>
              <a:defRPr/>
            </a:pPr>
            <a:r>
              <a:rPr kumimoji="0" lang="en-US" altLang="zh-CN" sz="1000" i="0" u="none" strike="noStrike" kern="1200" cap="none" spc="0" normalizeH="0" baseline="0" noProof="0" smtClean="0">
                <a:ln>
                  <a:noFill/>
                </a:ln>
                <a:solidFill>
                  <a:schemeClr val="tx1"/>
                </a:solidFill>
                <a:uLnTx/>
                <a:uFillTx/>
                <a:latin typeface="Times New Roman" pitchFamily="18" charset="0"/>
                <a:ea typeface="华文新魏" pitchFamily="2" charset="-122"/>
                <a:cs typeface="Times New Roman" pitchFamily="18" charset="0"/>
              </a:rPr>
              <a:t>Progress towards the 2010 target, including national reports and the Global Biodiversity Outlook</a:t>
            </a:r>
          </a:p>
          <a:p>
            <a:pPr marL="742950" marR="0" lvl="1" indent="-285750" algn="l" defTabSz="914400" rtl="0" eaLnBrk="1" fontAlgn="base" latinLnBrk="0" hangingPunct="1">
              <a:spcBef>
                <a:spcPts val="1000"/>
              </a:spcBef>
              <a:spcAft>
                <a:spcPts val="600"/>
              </a:spcAft>
              <a:buClrTx/>
              <a:buSzPct val="70000"/>
              <a:buFont typeface="Wingdings" pitchFamily="2" charset="2"/>
              <a:buChar char="n"/>
              <a:tabLst/>
              <a:defRPr/>
            </a:pPr>
            <a:r>
              <a:rPr kumimoji="0" lang="en-US" altLang="zh-CN" sz="1000" i="0" u="none" strike="noStrike" kern="1200" cap="none" spc="0" normalizeH="0" baseline="0" noProof="0" smtClean="0">
                <a:ln>
                  <a:noFill/>
                </a:ln>
                <a:solidFill>
                  <a:schemeClr val="tx1"/>
                </a:solidFill>
                <a:uLnTx/>
                <a:uFillTx/>
                <a:latin typeface="Times New Roman" pitchFamily="18" charset="0"/>
                <a:ea typeface="华文新魏" pitchFamily="2" charset="-122"/>
                <a:cs typeface="Times New Roman" pitchFamily="18" charset="0"/>
              </a:rPr>
              <a:t>Revised Strategic Plan, Biodiversity Target and Indicators </a:t>
            </a:r>
          </a:p>
          <a:p>
            <a:pPr marL="742950" marR="0" lvl="1" indent="-285750" algn="l" defTabSz="914400" rtl="0" eaLnBrk="1" fontAlgn="base" latinLnBrk="0" hangingPunct="1">
              <a:spcBef>
                <a:spcPts val="1000"/>
              </a:spcBef>
              <a:spcAft>
                <a:spcPts val="600"/>
              </a:spcAft>
              <a:buClrTx/>
              <a:buSzPct val="70000"/>
              <a:buFont typeface="Wingdings" pitchFamily="2" charset="2"/>
              <a:buChar char="n"/>
              <a:tabLst/>
              <a:defRPr/>
            </a:pPr>
            <a:r>
              <a:rPr kumimoji="0" lang="en-GB" altLang="zh-CN" sz="1050" i="0" u="none" strike="noStrike" kern="1200" cap="none" spc="0" normalizeH="0" baseline="0" noProof="0" smtClean="0">
                <a:ln>
                  <a:noFill/>
                </a:ln>
                <a:solidFill>
                  <a:schemeClr val="tx1"/>
                </a:solidFill>
                <a:uLnTx/>
                <a:uFillTx/>
                <a:latin typeface="Times New Roman" pitchFamily="18" charset="0"/>
                <a:ea typeface="华文新魏" pitchFamily="2" charset="-122"/>
                <a:cs typeface="Times New Roman" pitchFamily="18" charset="0"/>
              </a:rPr>
              <a:t>Operations of the Convention</a:t>
            </a:r>
            <a:endParaRPr kumimoji="0" lang="en-US" altLang="zh-CN" sz="1000" i="0" u="none" strike="noStrike" kern="1200" cap="none" spc="0" normalizeH="0" baseline="0" noProof="0" smtClean="0">
              <a:ln>
                <a:noFill/>
              </a:ln>
              <a:solidFill>
                <a:schemeClr val="tx1"/>
              </a:solidFill>
              <a:uLnTx/>
              <a:uFillTx/>
              <a:latin typeface="Times New Roman" pitchFamily="18" charset="0"/>
              <a:ea typeface="华文新魏" pitchFamily="2" charset="-122"/>
              <a:cs typeface="Times New Roman" pitchFamily="18" charset="0"/>
            </a:endParaRPr>
          </a:p>
          <a:p>
            <a:pPr marL="742950" marR="0" lvl="1" indent="-285750" algn="l" defTabSz="914400" rtl="0" eaLnBrk="1" fontAlgn="base" latinLnBrk="0" hangingPunct="1">
              <a:spcBef>
                <a:spcPts val="1000"/>
              </a:spcBef>
              <a:spcAft>
                <a:spcPts val="600"/>
              </a:spcAft>
              <a:buClrTx/>
              <a:buSzPct val="70000"/>
              <a:buFont typeface="Wingdings" pitchFamily="2" charset="2"/>
              <a:buChar char="n"/>
              <a:tabLst/>
              <a:defRPr/>
            </a:pPr>
            <a:r>
              <a:rPr kumimoji="0" lang="en-GB" altLang="zh-CN" sz="1000" i="0" u="none" strike="noStrike" kern="1200" cap="none" spc="0" normalizeH="0" baseline="0" noProof="0" smtClean="0">
                <a:ln>
                  <a:noFill/>
                </a:ln>
                <a:solidFill>
                  <a:schemeClr val="tx1"/>
                </a:solidFill>
                <a:uLnTx/>
                <a:uFillTx/>
                <a:latin typeface="Times New Roman" pitchFamily="18" charset="0"/>
                <a:ea typeface="华文新魏" pitchFamily="2" charset="-122"/>
                <a:cs typeface="Times New Roman" pitchFamily="18" charset="0"/>
              </a:rPr>
              <a:t>Strategy for resource mobilization</a:t>
            </a:r>
            <a:endParaRPr kumimoji="0" lang="en-GB" altLang="zh-CN" sz="1050" i="0" u="none" strike="noStrike" kern="1200" cap="none" spc="0" normalizeH="0" baseline="0" noProof="0" smtClean="0">
              <a:ln>
                <a:noFill/>
              </a:ln>
              <a:solidFill>
                <a:schemeClr val="tx1"/>
              </a:solidFill>
              <a:uLnTx/>
              <a:uFillTx/>
              <a:latin typeface="Times New Roman" pitchFamily="18" charset="0"/>
              <a:ea typeface="华文新魏" pitchFamily="2" charset="-122"/>
              <a:cs typeface="Times New Roman" pitchFamily="18" charset="0"/>
            </a:endParaRPr>
          </a:p>
          <a:p>
            <a:pPr marL="742950" marR="0" lvl="1" indent="-285750" algn="l" defTabSz="914400" rtl="0" eaLnBrk="1" fontAlgn="base" latinLnBrk="0" hangingPunct="1">
              <a:spcBef>
                <a:spcPts val="1000"/>
              </a:spcBef>
              <a:spcAft>
                <a:spcPts val="600"/>
              </a:spcAft>
              <a:buClrTx/>
              <a:buSzPct val="70000"/>
              <a:buFont typeface="Wingdings" pitchFamily="2" charset="2"/>
              <a:buChar char="n"/>
              <a:tabLst/>
              <a:defRPr/>
            </a:pPr>
            <a:r>
              <a:rPr kumimoji="0" lang="en-GB" altLang="zh-CN" sz="1050" i="0" u="none" strike="noStrike" kern="1200" cap="none" spc="0" normalizeH="0" baseline="0" noProof="0" smtClean="0">
                <a:ln>
                  <a:noFill/>
                </a:ln>
                <a:solidFill>
                  <a:schemeClr val="tx1"/>
                </a:solidFill>
                <a:uLnTx/>
                <a:uFillTx/>
                <a:latin typeface="Times New Roman" pitchFamily="18" charset="0"/>
                <a:ea typeface="华文新魏" pitchFamily="2" charset="-122"/>
                <a:cs typeface="Times New Roman" pitchFamily="18" charset="0"/>
              </a:rPr>
              <a:t>Financial mechanism: fourth review of effectiveness and guidance, etc.</a:t>
            </a:r>
            <a:endParaRPr kumimoji="0" lang="en-US" altLang="zh-CN" sz="1050" i="0" u="none" strike="noStrike" kern="1200" cap="none" spc="0" normalizeH="0" baseline="0" noProof="0" smtClean="0">
              <a:ln>
                <a:noFill/>
              </a:ln>
              <a:solidFill>
                <a:schemeClr val="tx1"/>
              </a:solidFill>
              <a:uLnTx/>
              <a:uFillTx/>
              <a:latin typeface="Times New Roman" pitchFamily="18" charset="0"/>
              <a:ea typeface="华文新魏" pitchFamily="2" charset="-122"/>
              <a:cs typeface="Times New Roman" pitchFamily="18" charset="0"/>
            </a:endParaRPr>
          </a:p>
          <a:p>
            <a:pPr marL="342900" marR="0" lvl="0" indent="-342900" algn="l" defTabSz="914400" rtl="0" eaLnBrk="1" fontAlgn="base" latinLnBrk="0" hangingPunct="1">
              <a:spcBef>
                <a:spcPct val="20000"/>
              </a:spcBef>
              <a:spcAft>
                <a:spcPct val="0"/>
              </a:spcAft>
              <a:buClr>
                <a:srgbClr val="0082A5"/>
              </a:buClr>
              <a:buSzPct val="75000"/>
              <a:buFont typeface="Wingdings 3" pitchFamily="18" charset="2"/>
              <a:buChar char=""/>
              <a:tabLst/>
              <a:defRPr/>
            </a:pPr>
            <a:r>
              <a:rPr kumimoji="0" lang="en-GB" altLang="zh-CN" sz="1100" i="0" u="none" strike="noStrike" kern="1200" cap="none" spc="0" normalizeH="0" baseline="0" noProof="0" smtClean="0">
                <a:ln>
                  <a:noFill/>
                </a:ln>
                <a:solidFill>
                  <a:schemeClr val="tx1"/>
                </a:solidFill>
                <a:uLnTx/>
                <a:uFillTx/>
                <a:latin typeface="Times New Roman" pitchFamily="18" charset="0"/>
                <a:ea typeface="华文新魏" pitchFamily="2" charset="-122"/>
                <a:cs typeface="Times New Roman" pitchFamily="18" charset="0"/>
              </a:rPr>
              <a:t>ISSUES FOR IN-DEPTH CONSIDERATION (6 topics) </a:t>
            </a:r>
            <a:endParaRPr kumimoji="0" lang="en-US" altLang="zh-CN" sz="1050" i="0" u="none" strike="noStrike" kern="1200" cap="none" spc="0" normalizeH="0" baseline="0" noProof="0" smtClean="0">
              <a:ln>
                <a:noFill/>
              </a:ln>
              <a:solidFill>
                <a:schemeClr val="tx1"/>
              </a:solidFill>
              <a:uLnTx/>
              <a:uFillTx/>
              <a:latin typeface="Times New Roman" pitchFamily="18" charset="0"/>
              <a:ea typeface="华文新魏" pitchFamily="2" charset="-122"/>
              <a:cs typeface="Times New Roman" pitchFamily="18" charset="0"/>
            </a:endParaRPr>
          </a:p>
          <a:p>
            <a:pPr marL="742950" marR="0" lvl="1" indent="-285750" algn="l" defTabSz="914400" rtl="0" eaLnBrk="1" fontAlgn="base" latinLnBrk="0" hangingPunct="1">
              <a:spcBef>
                <a:spcPts val="1000"/>
              </a:spcBef>
              <a:spcAft>
                <a:spcPts val="600"/>
              </a:spcAft>
              <a:buClrTx/>
              <a:buSzPct val="70000"/>
              <a:buFont typeface="Wingdings" pitchFamily="2" charset="2"/>
              <a:buChar char="n"/>
              <a:tabLst/>
              <a:defRPr/>
            </a:pPr>
            <a:r>
              <a:rPr kumimoji="0" lang="en-US" altLang="zh-CN" sz="1000" i="0" u="none" strike="noStrike" kern="1200" cap="none" spc="0" normalizeH="0" baseline="0" noProof="0" smtClean="0">
                <a:ln>
                  <a:noFill/>
                </a:ln>
                <a:solidFill>
                  <a:schemeClr val="tx1"/>
                </a:solidFill>
                <a:uLnTx/>
                <a:uFillTx/>
                <a:latin typeface="Times New Roman" pitchFamily="18" charset="0"/>
                <a:ea typeface="华文新魏" pitchFamily="2" charset="-122"/>
                <a:cs typeface="Times New Roman" pitchFamily="18" charset="0"/>
              </a:rPr>
              <a:t>Marine and costal biodiversity</a:t>
            </a:r>
          </a:p>
          <a:p>
            <a:pPr marL="742950" marR="0" lvl="1" indent="-285750" algn="l" defTabSz="914400" rtl="0" eaLnBrk="1" fontAlgn="base" latinLnBrk="0" hangingPunct="1">
              <a:spcBef>
                <a:spcPts val="1000"/>
              </a:spcBef>
              <a:spcAft>
                <a:spcPts val="600"/>
              </a:spcAft>
              <a:buClrTx/>
              <a:buSzPct val="70000"/>
              <a:buFont typeface="Wingdings" pitchFamily="2" charset="2"/>
              <a:buChar char="n"/>
              <a:tabLst/>
              <a:defRPr/>
            </a:pPr>
            <a:r>
              <a:rPr kumimoji="0" lang="en-US" altLang="zh-CN" sz="1000" i="0" u="none" strike="noStrike" kern="1200" cap="none" spc="0" normalizeH="0" baseline="0" noProof="0" smtClean="0">
                <a:ln>
                  <a:noFill/>
                </a:ln>
                <a:solidFill>
                  <a:schemeClr val="tx1"/>
                </a:solidFill>
                <a:uLnTx/>
                <a:uFillTx/>
                <a:latin typeface="Times New Roman" pitchFamily="18" charset="0"/>
                <a:ea typeface="华文新魏" pitchFamily="2" charset="-122"/>
                <a:cs typeface="Times New Roman" pitchFamily="18" charset="0"/>
              </a:rPr>
              <a:t>Biodiversity of Inland water ecosystems</a:t>
            </a:r>
          </a:p>
          <a:p>
            <a:pPr marL="742950" marR="0" lvl="1" indent="-285750" algn="l" defTabSz="914400" rtl="0" eaLnBrk="1" fontAlgn="base" latinLnBrk="0" hangingPunct="1">
              <a:spcBef>
                <a:spcPts val="1000"/>
              </a:spcBef>
              <a:spcAft>
                <a:spcPts val="600"/>
              </a:spcAft>
              <a:buClrTx/>
              <a:buSzPct val="70000"/>
              <a:buFont typeface="Wingdings" pitchFamily="2" charset="2"/>
              <a:buChar char="n"/>
              <a:tabLst/>
              <a:defRPr/>
            </a:pPr>
            <a:r>
              <a:rPr kumimoji="0" lang="en-US" altLang="zh-CN" sz="1000" i="0" u="none" strike="noStrike" kern="1200" cap="none" spc="0" normalizeH="0" baseline="0" noProof="0" smtClean="0">
                <a:ln>
                  <a:noFill/>
                </a:ln>
                <a:solidFill>
                  <a:schemeClr val="tx1"/>
                </a:solidFill>
                <a:uLnTx/>
                <a:uFillTx/>
                <a:latin typeface="Times New Roman" pitchFamily="18" charset="0"/>
                <a:ea typeface="华文新魏" pitchFamily="2" charset="-122"/>
                <a:cs typeface="Times New Roman" pitchFamily="18" charset="0"/>
              </a:rPr>
              <a:t>Mountain biodiversity</a:t>
            </a:r>
          </a:p>
          <a:p>
            <a:pPr marL="742950" marR="0" lvl="1" indent="-285750" algn="l" defTabSz="914400" rtl="0" eaLnBrk="1" fontAlgn="base" latinLnBrk="0" hangingPunct="1">
              <a:spcBef>
                <a:spcPts val="1000"/>
              </a:spcBef>
              <a:spcAft>
                <a:spcPts val="600"/>
              </a:spcAft>
              <a:buClrTx/>
              <a:buSzPct val="70000"/>
              <a:buFont typeface="Wingdings" pitchFamily="2" charset="2"/>
              <a:buChar char="n"/>
              <a:tabLst/>
              <a:defRPr/>
            </a:pPr>
            <a:r>
              <a:rPr kumimoji="0" lang="en-US" altLang="zh-CN" sz="1000" i="0" u="none" strike="noStrike" kern="1200" cap="none" spc="0" normalizeH="0" baseline="0" noProof="0" smtClean="0">
                <a:ln>
                  <a:noFill/>
                </a:ln>
                <a:solidFill>
                  <a:schemeClr val="tx1"/>
                </a:solidFill>
                <a:uLnTx/>
                <a:uFillTx/>
                <a:latin typeface="Times New Roman" pitchFamily="18" charset="0"/>
                <a:ea typeface="华文新魏" pitchFamily="2" charset="-122"/>
                <a:cs typeface="Times New Roman" pitchFamily="18" charset="0"/>
              </a:rPr>
              <a:t>Protected Areas</a:t>
            </a:r>
          </a:p>
          <a:p>
            <a:pPr marL="742950" marR="0" lvl="1" indent="-285750" algn="l" defTabSz="914400" rtl="0" eaLnBrk="1" fontAlgn="base" latinLnBrk="0" hangingPunct="1">
              <a:spcBef>
                <a:spcPts val="1000"/>
              </a:spcBef>
              <a:spcAft>
                <a:spcPts val="600"/>
              </a:spcAft>
              <a:buClrTx/>
              <a:buSzPct val="70000"/>
              <a:buFont typeface="Wingdings" pitchFamily="2" charset="2"/>
              <a:buChar char="n"/>
              <a:tabLst/>
              <a:defRPr/>
            </a:pPr>
            <a:r>
              <a:rPr kumimoji="0" lang="en-US" altLang="zh-CN" sz="1000" i="0" u="none" strike="noStrike" kern="1200" cap="none" spc="0" normalizeH="0" baseline="0" noProof="0" smtClean="0">
                <a:ln>
                  <a:noFill/>
                </a:ln>
                <a:solidFill>
                  <a:schemeClr val="tx1"/>
                </a:solidFill>
                <a:uLnTx/>
                <a:uFillTx/>
                <a:latin typeface="Times New Roman" pitchFamily="18" charset="0"/>
                <a:ea typeface="华文新魏" pitchFamily="2" charset="-122"/>
                <a:cs typeface="Times New Roman" pitchFamily="18" charset="0"/>
              </a:rPr>
              <a:t>Sustainable use of Biodiversity</a:t>
            </a:r>
          </a:p>
          <a:p>
            <a:pPr marL="742950" marR="0" lvl="1" indent="-285750" algn="l" defTabSz="914400" rtl="0" eaLnBrk="1" fontAlgn="base" latinLnBrk="0" hangingPunct="1">
              <a:spcBef>
                <a:spcPts val="1000"/>
              </a:spcBef>
              <a:spcAft>
                <a:spcPts val="600"/>
              </a:spcAft>
              <a:buClrTx/>
              <a:buSzPct val="70000"/>
              <a:buFont typeface="Wingdings" pitchFamily="2" charset="2"/>
              <a:buChar char="n"/>
              <a:tabLst/>
              <a:defRPr/>
            </a:pPr>
            <a:r>
              <a:rPr kumimoji="0" lang="en-US" altLang="zh-CN" sz="1000" i="0" u="none" strike="noStrike" kern="1200" cap="none" spc="0" normalizeH="0" baseline="0" noProof="0" smtClean="0">
                <a:ln>
                  <a:noFill/>
                </a:ln>
                <a:solidFill>
                  <a:schemeClr val="tx1"/>
                </a:solidFill>
                <a:uLnTx/>
                <a:uFillTx/>
                <a:latin typeface="Times New Roman" pitchFamily="18" charset="0"/>
                <a:ea typeface="华文新魏" pitchFamily="2" charset="-122"/>
                <a:cs typeface="Times New Roman" pitchFamily="18" charset="0"/>
              </a:rPr>
              <a:t>Biodiversity and Climate change</a:t>
            </a:r>
          </a:p>
          <a:p>
            <a:pPr marL="342900" marR="0" lvl="0" indent="-342900" algn="l" defTabSz="914400" rtl="0" eaLnBrk="1" fontAlgn="base" latinLnBrk="0" hangingPunct="1">
              <a:spcBef>
                <a:spcPct val="20000"/>
              </a:spcBef>
              <a:spcAft>
                <a:spcPct val="0"/>
              </a:spcAft>
              <a:buClr>
                <a:srgbClr val="0082A5"/>
              </a:buClr>
              <a:buSzPct val="75000"/>
              <a:buFont typeface="Wingdings 3" pitchFamily="18" charset="2"/>
              <a:buChar char=""/>
              <a:tabLst/>
              <a:defRPr/>
            </a:pPr>
            <a:r>
              <a:rPr kumimoji="0" lang="en-GB" altLang="zh-CN" sz="1100" i="0" u="none" strike="noStrike" kern="1200" cap="none" spc="0" normalizeH="0" baseline="0" noProof="0" smtClean="0">
                <a:ln>
                  <a:noFill/>
                </a:ln>
                <a:solidFill>
                  <a:schemeClr val="tx1"/>
                </a:solidFill>
                <a:uLnTx/>
                <a:uFillTx/>
                <a:latin typeface="Times New Roman" pitchFamily="18" charset="0"/>
                <a:ea typeface="华文新魏" pitchFamily="2" charset="-122"/>
                <a:cs typeface="Times New Roman" pitchFamily="18" charset="0"/>
              </a:rPr>
              <a:t>OTHER  SUBSTANTIVE ISSUES ARISING FROM  DECISIONS OF THE CONFERENCE OF THE PARTIES </a:t>
            </a:r>
            <a:r>
              <a:rPr kumimoji="0" lang="en-US" altLang="zh-CN" sz="1050" i="0" u="none" strike="noStrike" kern="1200" cap="none" spc="0" normalizeH="0" baseline="0" noProof="0" smtClean="0">
                <a:ln>
                  <a:noFill/>
                </a:ln>
                <a:solidFill>
                  <a:schemeClr val="tx1"/>
                </a:solidFill>
                <a:uLnTx/>
                <a:uFillTx/>
                <a:latin typeface="Times New Roman" pitchFamily="18" charset="0"/>
                <a:ea typeface="华文新魏" pitchFamily="2" charset="-122"/>
                <a:cs typeface="Times New Roman" pitchFamily="18" charset="0"/>
              </a:rPr>
              <a:t>(9 topics)</a:t>
            </a:r>
          </a:p>
          <a:p>
            <a:pPr marL="742950" marR="0" lvl="1" indent="-285750" algn="l" defTabSz="914400" rtl="0" eaLnBrk="1" fontAlgn="base" latinLnBrk="0" hangingPunct="1">
              <a:spcBef>
                <a:spcPts val="1000"/>
              </a:spcBef>
              <a:spcAft>
                <a:spcPts val="600"/>
              </a:spcAft>
              <a:buClrTx/>
              <a:buSzPct val="70000"/>
              <a:buFont typeface="Wingdings" pitchFamily="2" charset="2"/>
              <a:buChar char="n"/>
              <a:tabLst/>
              <a:defRPr/>
            </a:pPr>
            <a:r>
              <a:rPr kumimoji="0" lang="en-GB" altLang="zh-CN" sz="1050" i="0" u="none" strike="noStrike" kern="1200" cap="none" spc="0" normalizeH="0" baseline="0" noProof="0" smtClean="0">
                <a:ln>
                  <a:noFill/>
                </a:ln>
                <a:solidFill>
                  <a:schemeClr val="tx1"/>
                </a:solidFill>
                <a:uLnTx/>
                <a:uFillTx/>
                <a:latin typeface="Times New Roman" pitchFamily="18" charset="0"/>
                <a:ea typeface="华文新魏" pitchFamily="2" charset="-122"/>
                <a:cs typeface="Times New Roman" pitchFamily="18" charset="0"/>
              </a:rPr>
              <a:t>Agriculture biodiversity</a:t>
            </a:r>
          </a:p>
          <a:p>
            <a:pPr marL="742950" marR="0" lvl="1" indent="-285750" algn="l" defTabSz="914400" rtl="0" eaLnBrk="1" fontAlgn="base" latinLnBrk="0" hangingPunct="1">
              <a:spcBef>
                <a:spcPts val="1000"/>
              </a:spcBef>
              <a:spcAft>
                <a:spcPts val="600"/>
              </a:spcAft>
              <a:buClrTx/>
              <a:buSzPct val="70000"/>
              <a:buFont typeface="Wingdings" pitchFamily="2" charset="2"/>
              <a:buChar char="n"/>
              <a:tabLst/>
              <a:defRPr/>
            </a:pPr>
            <a:r>
              <a:rPr kumimoji="0" lang="en-GB" altLang="zh-CN" sz="1050" i="0" u="none" strike="noStrike" kern="1200" cap="none" spc="0" normalizeH="0" baseline="0" noProof="0" smtClean="0">
                <a:ln>
                  <a:noFill/>
                </a:ln>
                <a:solidFill>
                  <a:schemeClr val="tx1"/>
                </a:solidFill>
                <a:uLnTx/>
                <a:uFillTx/>
                <a:latin typeface="Times New Roman" pitchFamily="18" charset="0"/>
                <a:ea typeface="华文新魏" pitchFamily="2" charset="-122"/>
                <a:cs typeface="Times New Roman" pitchFamily="18" charset="0"/>
              </a:rPr>
              <a:t>Forest biodiversity </a:t>
            </a:r>
          </a:p>
          <a:p>
            <a:pPr marL="742950" marR="0" lvl="1" indent="-285750" algn="l" defTabSz="914400" rtl="0" eaLnBrk="1" fontAlgn="base" latinLnBrk="0" hangingPunct="1">
              <a:spcBef>
                <a:spcPts val="1000"/>
              </a:spcBef>
              <a:spcAft>
                <a:spcPts val="600"/>
              </a:spcAft>
              <a:buClrTx/>
              <a:buSzPct val="70000"/>
              <a:buFont typeface="Wingdings" pitchFamily="2" charset="2"/>
              <a:buChar char="n"/>
              <a:tabLst/>
              <a:defRPr/>
            </a:pPr>
            <a:r>
              <a:rPr kumimoji="0" lang="en-GB" altLang="zh-CN" sz="1050" i="0" u="none" strike="noStrike" kern="1200" cap="none" spc="0" normalizeH="0" baseline="0" noProof="0" smtClean="0">
                <a:ln>
                  <a:noFill/>
                </a:ln>
                <a:solidFill>
                  <a:schemeClr val="tx1"/>
                </a:solidFill>
                <a:uLnTx/>
                <a:uFillTx/>
                <a:latin typeface="Times New Roman" pitchFamily="18" charset="0"/>
                <a:ea typeface="华文新魏" pitchFamily="2" charset="-122"/>
                <a:cs typeface="Times New Roman" pitchFamily="18" charset="0"/>
              </a:rPr>
              <a:t>Invasive alien species</a:t>
            </a:r>
            <a:r>
              <a:rPr kumimoji="0" lang="en-GB" altLang="zh-CN" sz="1000" i="0" u="none" strike="noStrike" kern="1200" cap="none" spc="0" normalizeH="0" baseline="0" noProof="0" smtClean="0">
                <a:ln>
                  <a:noFill/>
                </a:ln>
                <a:solidFill>
                  <a:schemeClr val="tx1"/>
                </a:solidFill>
                <a:uLnTx/>
                <a:uFillTx/>
                <a:latin typeface="Times New Roman" pitchFamily="18" charset="0"/>
                <a:ea typeface="华文新魏" pitchFamily="2" charset="-122"/>
                <a:cs typeface="Times New Roman" pitchFamily="18" charset="0"/>
              </a:rPr>
              <a:t>, etc.</a:t>
            </a:r>
            <a:endParaRPr kumimoji="0" lang="en-US" altLang="zh-CN" sz="1000" i="0" u="none" strike="noStrike" kern="1200" cap="none" spc="0" normalizeH="0" baseline="0" noProof="0" smtClean="0">
              <a:ln>
                <a:noFill/>
              </a:ln>
              <a:solidFill>
                <a:schemeClr val="tx1"/>
              </a:solidFill>
              <a:uLnTx/>
              <a:uFillTx/>
              <a:latin typeface="Times New Roman" pitchFamily="18" charset="0"/>
              <a:ea typeface="华文新魏" pitchFamily="2" charset="-122"/>
              <a:cs typeface="Times New Roman" pitchFamily="18" charset="0"/>
            </a:endParaRPr>
          </a:p>
          <a:p>
            <a:pPr marL="342900" marR="0" lvl="0" indent="-342900" algn="l" defTabSz="914400" rtl="0" eaLnBrk="1" fontAlgn="base" latinLnBrk="0" hangingPunct="1">
              <a:spcBef>
                <a:spcPct val="20000"/>
              </a:spcBef>
              <a:spcAft>
                <a:spcPct val="0"/>
              </a:spcAft>
              <a:buClr>
                <a:srgbClr val="0082A5"/>
              </a:buClr>
              <a:buSzPct val="75000"/>
              <a:buFont typeface="Wingdings 3" pitchFamily="18" charset="2"/>
              <a:buChar char=""/>
              <a:tabLst/>
              <a:defRPr/>
            </a:pPr>
            <a:r>
              <a:rPr kumimoji="0" lang="en-GB" altLang="zh-CN" sz="1100" i="0" u="none" strike="noStrike" kern="1200" cap="none" spc="0" normalizeH="0" baseline="0" noProof="0" smtClean="0">
                <a:ln>
                  <a:noFill/>
                </a:ln>
                <a:solidFill>
                  <a:schemeClr val="tx1"/>
                </a:solidFill>
                <a:uLnTx/>
                <a:uFillTx/>
                <a:latin typeface="Times New Roman" pitchFamily="18" charset="0"/>
                <a:ea typeface="华文新魏" pitchFamily="2" charset="-122"/>
                <a:cs typeface="Times New Roman" pitchFamily="18" charset="0"/>
              </a:rPr>
              <a:t>ADMINISTRATIVE AND BUDGETARY MATTERS </a:t>
            </a:r>
            <a:endParaRPr kumimoji="0" lang="en-US" altLang="zh-CN" sz="1050" i="0" u="none" strike="noStrike" kern="1200" cap="none" spc="0" normalizeH="0" baseline="0" noProof="0" smtClean="0">
              <a:ln>
                <a:noFill/>
              </a:ln>
              <a:solidFill>
                <a:schemeClr val="tx1"/>
              </a:solidFill>
              <a:uLnTx/>
              <a:uFillTx/>
              <a:latin typeface="Times New Roman" pitchFamily="18" charset="0"/>
              <a:ea typeface="华文新魏" pitchFamily="2" charset="-122"/>
              <a:cs typeface="Times New Roman" pitchFamily="18" charset="0"/>
            </a:endParaRPr>
          </a:p>
          <a:p>
            <a:pPr marL="742950" marR="0" lvl="1" indent="-285750" algn="l" defTabSz="914400" rtl="0" eaLnBrk="1" fontAlgn="base" latinLnBrk="0" hangingPunct="1">
              <a:spcBef>
                <a:spcPts val="1000"/>
              </a:spcBef>
              <a:spcAft>
                <a:spcPts val="600"/>
              </a:spcAft>
              <a:buClrTx/>
              <a:buSzPct val="70000"/>
              <a:buFont typeface="Wingdings" pitchFamily="2" charset="2"/>
              <a:buChar char="n"/>
              <a:tabLst/>
              <a:defRPr/>
            </a:pPr>
            <a:r>
              <a:rPr kumimoji="0" lang="en-GB" altLang="zh-CN" sz="1050" i="0" u="none" strike="noStrike" kern="1200" cap="none" spc="0" normalizeH="0" baseline="0" noProof="0" smtClean="0">
                <a:ln>
                  <a:noFill/>
                </a:ln>
                <a:solidFill>
                  <a:schemeClr val="tx1"/>
                </a:solidFill>
                <a:uLnTx/>
                <a:uFillTx/>
                <a:latin typeface="Times New Roman" pitchFamily="18" charset="0"/>
                <a:ea typeface="华文新魏" pitchFamily="2" charset="-122"/>
                <a:cs typeface="Times New Roman" pitchFamily="18" charset="0"/>
              </a:rPr>
              <a:t>Administration of the Convention and budget for the Trust Fund of the Convention for the biennium 2011-2012 </a:t>
            </a:r>
            <a:endParaRPr kumimoji="0" lang="en-US" altLang="zh-CN" sz="1050" i="0" u="none" strike="noStrike" kern="1200" cap="none" spc="0" normalizeH="0" baseline="0" noProof="0" dirty="0">
              <a:ln>
                <a:noFill/>
              </a:ln>
              <a:solidFill>
                <a:schemeClr val="tx1"/>
              </a:solidFill>
              <a:uLnTx/>
              <a:uFillTx/>
              <a:latin typeface="Times New Roman" pitchFamily="18" charset="0"/>
              <a:ea typeface="华文新魏" pitchFamily="2" charset="-122"/>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xEl>
                                              <p:pRg st="1" end="1"/>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4">
                                            <p:txEl>
                                              <p:pRg st="4" end="4"/>
                                            </p:txEl>
                                          </p:spTgt>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4">
                                            <p:txEl>
                                              <p:pRg st="6" end="6"/>
                                            </p:txEl>
                                          </p:spTgt>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4">
                                            <p:txEl>
                                              <p:pRg st="14" end="14"/>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graphicFrame>
        <p:nvGraphicFramePr>
          <p:cNvPr id="4" name="内容占位符 3"/>
          <p:cNvGraphicFramePr>
            <a:graphicFrameLocks noGrp="1"/>
          </p:cNvGraphicFramePr>
          <p:nvPr>
            <p:ph idx="1"/>
          </p:nvPr>
        </p:nvGraphicFramePr>
        <p:xfrm>
          <a:off x="684213" y="1071546"/>
          <a:ext cx="8102629" cy="50546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graphicFrame>
        <p:nvGraphicFramePr>
          <p:cNvPr id="4" name="内容占位符 3"/>
          <p:cNvGraphicFramePr>
            <a:graphicFrameLocks noGrp="1"/>
          </p:cNvGraphicFramePr>
          <p:nvPr>
            <p:ph idx="1"/>
          </p:nvPr>
        </p:nvGraphicFramePr>
        <p:xfrm>
          <a:off x="684213" y="1071546"/>
          <a:ext cx="8102629" cy="50546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zh-CN" altLang="en-US"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生物多样性公约</a:t>
            </a:r>
            <a:r>
              <a:rPr lang="en-US" altLang="zh-CN"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endParaRPr lang="zh-CN" alt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6" name="图片 5" descr="CBD_logo.png"/>
          <p:cNvPicPr>
            <a:picLocks noChangeAspect="1"/>
          </p:cNvPicPr>
          <p:nvPr/>
        </p:nvPicPr>
        <p:blipFill>
          <a:blip r:embed="rId2" cstate="print"/>
          <a:stretch>
            <a:fillRect/>
          </a:stretch>
        </p:blipFill>
        <p:spPr>
          <a:xfrm>
            <a:off x="857224" y="1714488"/>
            <a:ext cx="2357422" cy="2501754"/>
          </a:xfrm>
          <a:prstGeom prst="rect">
            <a:avLst/>
          </a:prstGeom>
        </p:spPr>
      </p:pic>
      <p:sp>
        <p:nvSpPr>
          <p:cNvPr id="7" name="TextBox 6"/>
          <p:cNvSpPr txBox="1"/>
          <p:nvPr/>
        </p:nvSpPr>
        <p:spPr>
          <a:xfrm>
            <a:off x="142844" y="4429132"/>
            <a:ext cx="4000528" cy="167225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a:lnSpc>
                <a:spcPct val="200000"/>
              </a:lnSpc>
            </a:pPr>
            <a:r>
              <a:rPr lang="zh-CN" altLang="en-US" dirty="0" smtClean="0"/>
              <a:t>与</a:t>
            </a:r>
            <a:r>
              <a:rPr lang="en-US" altLang="zh-CN" dirty="0" smtClean="0"/>
              <a:t>UNFCCC</a:t>
            </a:r>
            <a:r>
              <a:rPr lang="zh-CN" altLang="en-US" dirty="0" smtClean="0"/>
              <a:t>，</a:t>
            </a:r>
            <a:r>
              <a:rPr lang="en-US" altLang="zh-CN" dirty="0" smtClean="0"/>
              <a:t>UNCCD</a:t>
            </a:r>
            <a:r>
              <a:rPr lang="zh-CN" altLang="en-US" dirty="0" smtClean="0"/>
              <a:t>一道，诞生于</a:t>
            </a:r>
            <a:r>
              <a:rPr lang="en-US" altLang="zh-CN" dirty="0" smtClean="0"/>
              <a:t>1992</a:t>
            </a:r>
            <a:r>
              <a:rPr lang="zh-CN" altLang="en-US" dirty="0" smtClean="0"/>
              <a:t>年，生效于</a:t>
            </a:r>
            <a:r>
              <a:rPr lang="en-US" altLang="zh-CN" dirty="0" smtClean="0"/>
              <a:t>1993</a:t>
            </a:r>
            <a:r>
              <a:rPr lang="zh-CN" altLang="en-US" dirty="0" smtClean="0"/>
              <a:t>年，是最为重要的国际环境条约</a:t>
            </a:r>
            <a:endParaRPr lang="zh-CN" altLang="en-US" dirty="0"/>
          </a:p>
        </p:txBody>
      </p:sp>
      <p:graphicFrame>
        <p:nvGraphicFramePr>
          <p:cNvPr id="10" name="内容占位符 9"/>
          <p:cNvGraphicFramePr>
            <a:graphicFrameLocks noGrp="1"/>
          </p:cNvGraphicFramePr>
          <p:nvPr>
            <p:ph idx="1"/>
          </p:nvPr>
        </p:nvGraphicFramePr>
        <p:xfrm>
          <a:off x="4286250" y="1571625"/>
          <a:ext cx="4400550" cy="4554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乘号 11"/>
          <p:cNvSpPr/>
          <p:nvPr/>
        </p:nvSpPr>
        <p:spPr>
          <a:xfrm>
            <a:off x="5214942" y="3929066"/>
            <a:ext cx="2428892" cy="2071702"/>
          </a:xfrm>
          <a:prstGeom prst="mathMultiply">
            <a:avLst/>
          </a:prstGeom>
          <a:solidFill>
            <a:srgbClr val="D44338">
              <a:alpha val="3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本地种.png"/>
          <p:cNvPicPr>
            <a:picLocks noChangeAspect="1"/>
          </p:cNvPicPr>
          <p:nvPr/>
        </p:nvPicPr>
        <p:blipFill>
          <a:blip r:embed="rId2" cstate="print"/>
          <a:stretch>
            <a:fillRect/>
          </a:stretch>
        </p:blipFill>
        <p:spPr>
          <a:xfrm>
            <a:off x="500034" y="1785926"/>
            <a:ext cx="8429684" cy="4214842"/>
          </a:xfrm>
          <a:prstGeom prst="rect">
            <a:avLst/>
          </a:prstGeom>
        </p:spPr>
      </p:pic>
      <p:sp>
        <p:nvSpPr>
          <p:cNvPr id="8" name="TextBox 7"/>
          <p:cNvSpPr txBox="1"/>
          <p:nvPr/>
        </p:nvSpPr>
        <p:spPr>
          <a:xfrm>
            <a:off x="857224" y="5357826"/>
            <a:ext cx="1500198" cy="369332"/>
          </a:xfrm>
          <a:prstGeom prst="rect">
            <a:avLst/>
          </a:prstGeom>
          <a:noFill/>
        </p:spPr>
        <p:txBody>
          <a:bodyPr wrap="square" rtlCol="0">
            <a:spAutoFit/>
          </a:bodyPr>
          <a:lstStyle/>
          <a:p>
            <a:r>
              <a:rPr lang="zh-CN" altLang="en-US" dirty="0" smtClean="0"/>
              <a:t>本地种分布</a:t>
            </a:r>
            <a:endParaRPr lang="zh-CN" altLang="en-US" dirty="0"/>
          </a:p>
        </p:txBody>
      </p:sp>
      <p:sp>
        <p:nvSpPr>
          <p:cNvPr id="2" name="标题 1"/>
          <p:cNvSpPr>
            <a:spLocks noGrp="1"/>
          </p:cNvSpPr>
          <p:nvPr>
            <p:ph type="title"/>
          </p:nvPr>
        </p:nvSpPr>
        <p:spPr/>
        <p:txBody>
          <a:bodyPr vert="horz" lIns="91440" tIns="45720" rIns="91440" bIns="45720" rtlCol="0" anchor="ctr">
            <a:normAutofit/>
          </a:bodyPr>
          <a:lstStyle/>
          <a:p>
            <a:r>
              <a:rPr lang="zh-CN" altLang="en-US"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为何要求分享？</a:t>
            </a:r>
          </a:p>
        </p:txBody>
      </p:sp>
      <p:pic>
        <p:nvPicPr>
          <p:cNvPr id="4" name="内容占位符 3" descr="植物园.png"/>
          <p:cNvPicPr>
            <a:picLocks noGrp="1" noChangeAspect="1"/>
          </p:cNvPicPr>
          <p:nvPr>
            <p:ph idx="1"/>
          </p:nvPr>
        </p:nvPicPr>
        <p:blipFill>
          <a:blip r:embed="rId3" cstate="print"/>
          <a:stretch>
            <a:fillRect/>
          </a:stretch>
        </p:blipFill>
        <p:spPr>
          <a:xfrm>
            <a:off x="457200" y="1805780"/>
            <a:ext cx="8389976" cy="4194988"/>
          </a:xfrm>
        </p:spPr>
      </p:pic>
      <p:sp>
        <p:nvSpPr>
          <p:cNvPr id="5" name="TextBox 4"/>
          <p:cNvSpPr txBox="1"/>
          <p:nvPr/>
        </p:nvSpPr>
        <p:spPr>
          <a:xfrm>
            <a:off x="6143636" y="6215082"/>
            <a:ext cx="2571768" cy="307777"/>
          </a:xfrm>
          <a:prstGeom prst="rect">
            <a:avLst/>
          </a:prstGeom>
          <a:noFill/>
        </p:spPr>
        <p:txBody>
          <a:bodyPr wrap="square" rtlCol="0">
            <a:spAutoFit/>
          </a:bodyPr>
          <a:lstStyle/>
          <a:p>
            <a:r>
              <a:rPr lang="en-US" altLang="zh-CN" sz="1400" dirty="0" smtClean="0"/>
              <a:t>www.worldmapper.org</a:t>
            </a:r>
            <a:endParaRPr lang="zh-CN" altLang="en-US" sz="1400" dirty="0"/>
          </a:p>
        </p:txBody>
      </p:sp>
      <p:sp>
        <p:nvSpPr>
          <p:cNvPr id="6" name="TextBox 5"/>
          <p:cNvSpPr txBox="1"/>
          <p:nvPr/>
        </p:nvSpPr>
        <p:spPr>
          <a:xfrm>
            <a:off x="642910" y="5286388"/>
            <a:ext cx="2056900" cy="369332"/>
          </a:xfrm>
          <a:prstGeom prst="rect">
            <a:avLst/>
          </a:prstGeom>
          <a:noFill/>
        </p:spPr>
        <p:txBody>
          <a:bodyPr wrap="square" rtlCol="0">
            <a:spAutoFit/>
          </a:bodyPr>
          <a:lstStyle/>
          <a:p>
            <a:r>
              <a:rPr lang="zh-CN" altLang="en-US" dirty="0" smtClean="0"/>
              <a:t>世界植物园分布</a:t>
            </a:r>
            <a:endParaRPr lang="zh-CN" altLang="en-US" dirty="0"/>
          </a:p>
        </p:txBody>
      </p:sp>
      <p:grpSp>
        <p:nvGrpSpPr>
          <p:cNvPr id="3" name="组合 10"/>
          <p:cNvGrpSpPr/>
          <p:nvPr/>
        </p:nvGrpSpPr>
        <p:grpSpPr>
          <a:xfrm>
            <a:off x="1428728" y="2000240"/>
            <a:ext cx="4214842" cy="1240883"/>
            <a:chOff x="1428728" y="2000240"/>
            <a:chExt cx="4214842" cy="1240883"/>
          </a:xfrm>
        </p:grpSpPr>
        <p:pic>
          <p:nvPicPr>
            <p:cNvPr id="9" name="图片 8" descr="生物海盗.bmp"/>
            <p:cNvPicPr>
              <a:picLocks noChangeAspect="1"/>
            </p:cNvPicPr>
            <p:nvPr/>
          </p:nvPicPr>
          <p:blipFill>
            <a:blip r:embed="rId4" cstate="print"/>
            <a:stretch>
              <a:fillRect/>
            </a:stretch>
          </p:blipFill>
          <p:spPr>
            <a:xfrm>
              <a:off x="1428728" y="2000240"/>
              <a:ext cx="1500198" cy="1169445"/>
            </a:xfrm>
            <a:prstGeom prst="rect">
              <a:avLst/>
            </a:prstGeom>
          </p:spPr>
        </p:pic>
        <p:pic>
          <p:nvPicPr>
            <p:cNvPr id="10" name="图片 9" descr="生物海盗.bmp"/>
            <p:cNvPicPr>
              <a:picLocks noChangeAspect="1"/>
            </p:cNvPicPr>
            <p:nvPr/>
          </p:nvPicPr>
          <p:blipFill>
            <a:blip r:embed="rId4" cstate="print"/>
            <a:stretch>
              <a:fillRect/>
            </a:stretch>
          </p:blipFill>
          <p:spPr>
            <a:xfrm>
              <a:off x="4143372" y="2071678"/>
              <a:ext cx="1500198" cy="1169445"/>
            </a:xfrm>
            <a:prstGeom prst="rect">
              <a:avLst/>
            </a:prstGeom>
          </p:spPr>
        </p:pic>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b="1" dirty="0" smtClean="0">
                <a:latin typeface="Times New Roman" pitchFamily="18" charset="0"/>
                <a:cs typeface="Times New Roman" pitchFamily="18" charset="0"/>
              </a:rPr>
              <a:t>Backgrounds-The review for ABS Protocol negotiation</a:t>
            </a:r>
            <a:endParaRPr lang="zh-CN" altLang="en-US" dirty="0"/>
          </a:p>
        </p:txBody>
      </p:sp>
      <p:graphicFrame>
        <p:nvGraphicFramePr>
          <p:cNvPr id="4" name="内容占位符 3"/>
          <p:cNvGraphicFramePr>
            <a:graphicFrameLocks noGrp="1"/>
          </p:cNvGraphicFramePr>
          <p:nvPr>
            <p:ph idx="1"/>
          </p:nvPr>
        </p:nvGraphicFramePr>
        <p:xfrm>
          <a:off x="285720" y="1142984"/>
          <a:ext cx="8135937" cy="5000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圆角矩形 4"/>
          <p:cNvSpPr/>
          <p:nvPr/>
        </p:nvSpPr>
        <p:spPr>
          <a:xfrm>
            <a:off x="7858116" y="1357298"/>
            <a:ext cx="1285884" cy="1143008"/>
          </a:xfrm>
          <a:prstGeom prst="roundRect">
            <a:avLst/>
          </a:prstGeom>
          <a:solidFill>
            <a:schemeClr val="accent1"/>
          </a:solidFill>
          <a:ln>
            <a:solidFill>
              <a:srgbClr val="FFFF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dirty="0" smtClean="0"/>
              <a:t>COP-10</a:t>
            </a:r>
            <a:r>
              <a:rPr lang="zh-CN" altLang="en-US" dirty="0" smtClean="0"/>
              <a:t>前结束谈判（</a:t>
            </a:r>
            <a:r>
              <a:rPr lang="en-US" altLang="zh-CN" dirty="0" smtClean="0"/>
              <a:t>2010</a:t>
            </a:r>
            <a:r>
              <a:rPr lang="zh-CN" altLang="en-US" dirty="0" smtClean="0"/>
              <a:t>）</a:t>
            </a:r>
            <a:endParaRPr lang="zh-CN" alt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71472" y="142852"/>
            <a:ext cx="8135937" cy="649287"/>
          </a:xfrm>
        </p:spPr>
        <p:txBody>
          <a:bodyPr/>
          <a:lstStyle/>
          <a:p>
            <a:pPr algn="ctr"/>
            <a:r>
              <a:rPr lang="en-US" altLang="zh-CN" b="1" dirty="0" smtClean="0">
                <a:latin typeface="Times New Roman" pitchFamily="18" charset="0"/>
                <a:cs typeface="Times New Roman" pitchFamily="18" charset="0"/>
              </a:rPr>
              <a:t>Nagoya Protocol-Text</a:t>
            </a:r>
            <a:endParaRPr lang="zh-CN" altLang="en-US" dirty="0"/>
          </a:p>
        </p:txBody>
      </p:sp>
      <p:graphicFrame>
        <p:nvGraphicFramePr>
          <p:cNvPr id="4" name="内容占位符 3"/>
          <p:cNvGraphicFramePr>
            <a:graphicFrameLocks noGrp="1"/>
          </p:cNvGraphicFramePr>
          <p:nvPr>
            <p:ph idx="1"/>
          </p:nvPr>
        </p:nvGraphicFramePr>
        <p:xfrm>
          <a:off x="0" y="1000108"/>
          <a:ext cx="6500826" cy="4929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矩形标注 5"/>
          <p:cNvSpPr/>
          <p:nvPr/>
        </p:nvSpPr>
        <p:spPr>
          <a:xfrm>
            <a:off x="4857752" y="714356"/>
            <a:ext cx="4071966" cy="2357454"/>
          </a:xfrm>
          <a:prstGeom prst="wedgeRectCallout">
            <a:avLst>
              <a:gd name="adj1" fmla="val -63250"/>
              <a:gd name="adj2" fmla="val 8263"/>
            </a:avLst>
          </a:prstGeom>
          <a:solidFill>
            <a:srgbClr val="FFFFFF">
              <a:alpha val="23137"/>
            </a:srgbClr>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zh-CN" altLang="en-US" dirty="0" smtClean="0">
                <a:solidFill>
                  <a:schemeClr val="tx1"/>
                </a:solidFill>
              </a:rPr>
              <a:t>遗传资源提供国要求（第</a:t>
            </a:r>
            <a:r>
              <a:rPr lang="en-US" altLang="zh-CN" dirty="0" smtClean="0">
                <a:solidFill>
                  <a:schemeClr val="tx1"/>
                </a:solidFill>
              </a:rPr>
              <a:t>6</a:t>
            </a:r>
            <a:r>
              <a:rPr lang="zh-CN" altLang="en-US" dirty="0" smtClean="0">
                <a:solidFill>
                  <a:schemeClr val="tx1"/>
                </a:solidFill>
              </a:rPr>
              <a:t>条）</a:t>
            </a:r>
            <a:endParaRPr lang="en-US" altLang="zh-CN" dirty="0" smtClean="0">
              <a:solidFill>
                <a:schemeClr val="tx1"/>
              </a:solidFill>
            </a:endParaRPr>
          </a:p>
          <a:p>
            <a:pPr>
              <a:lnSpc>
                <a:spcPct val="150000"/>
              </a:lnSpc>
              <a:buFont typeface="Wingdings" pitchFamily="2" charset="2"/>
              <a:buChar char="u"/>
            </a:pPr>
            <a:r>
              <a:rPr lang="zh-CN" altLang="en-US" dirty="0" smtClean="0">
                <a:solidFill>
                  <a:schemeClr val="tx1"/>
                </a:solidFill>
              </a:rPr>
              <a:t>明确的国内立法</a:t>
            </a:r>
            <a:endParaRPr lang="en-US" altLang="zh-CN" dirty="0" smtClean="0">
              <a:solidFill>
                <a:schemeClr val="tx1"/>
              </a:solidFill>
            </a:endParaRPr>
          </a:p>
          <a:p>
            <a:pPr>
              <a:lnSpc>
                <a:spcPct val="150000"/>
              </a:lnSpc>
              <a:buFont typeface="Wingdings" pitchFamily="2" charset="2"/>
              <a:buChar char="u"/>
            </a:pPr>
            <a:r>
              <a:rPr lang="zh-CN" altLang="en-US" dirty="0" smtClean="0">
                <a:solidFill>
                  <a:schemeClr val="tx1"/>
                </a:solidFill>
              </a:rPr>
              <a:t>清晰、透明、有时效性的事先知情同意规则和程序</a:t>
            </a:r>
            <a:endParaRPr lang="en-US" altLang="zh-CN" dirty="0" smtClean="0">
              <a:solidFill>
                <a:schemeClr val="tx1"/>
              </a:solidFill>
            </a:endParaRPr>
          </a:p>
          <a:p>
            <a:pPr>
              <a:lnSpc>
                <a:spcPct val="150000"/>
              </a:lnSpc>
              <a:buFont typeface="Wingdings" pitchFamily="2" charset="2"/>
              <a:buChar char="u"/>
            </a:pPr>
            <a:r>
              <a:rPr lang="zh-CN" altLang="en-US" dirty="0" smtClean="0">
                <a:solidFill>
                  <a:schemeClr val="tx1"/>
                </a:solidFill>
              </a:rPr>
              <a:t>订立共同商定条件规则和程序</a:t>
            </a:r>
            <a:endParaRPr lang="en-US" altLang="zh-CN" dirty="0" smtClean="0">
              <a:solidFill>
                <a:schemeClr val="tx1"/>
              </a:solidFill>
            </a:endParaRPr>
          </a:p>
          <a:p>
            <a:pPr>
              <a:lnSpc>
                <a:spcPct val="150000"/>
              </a:lnSpc>
              <a:buFont typeface="Wingdings" pitchFamily="2" charset="2"/>
              <a:buChar char="u"/>
            </a:pPr>
            <a:r>
              <a:rPr lang="zh-CN" altLang="en-US" dirty="0" smtClean="0">
                <a:solidFill>
                  <a:schemeClr val="tx1"/>
                </a:solidFill>
              </a:rPr>
              <a:t>披露这些信息</a:t>
            </a:r>
            <a:endParaRPr lang="en-US" altLang="zh-CN" dirty="0" smtClean="0">
              <a:solidFill>
                <a:schemeClr val="tx1"/>
              </a:solidFill>
            </a:endParaRPr>
          </a:p>
        </p:txBody>
      </p:sp>
      <p:sp>
        <p:nvSpPr>
          <p:cNvPr id="7" name="矩形标注 6"/>
          <p:cNvSpPr/>
          <p:nvPr/>
        </p:nvSpPr>
        <p:spPr>
          <a:xfrm>
            <a:off x="4929190" y="3357562"/>
            <a:ext cx="4071966" cy="3000396"/>
          </a:xfrm>
          <a:prstGeom prst="wedgeRectCallout">
            <a:avLst>
              <a:gd name="adj1" fmla="val -100365"/>
              <a:gd name="adj2" fmla="val -45686"/>
            </a:avLst>
          </a:prstGeom>
          <a:solidFill>
            <a:srgbClr val="FFFFFF">
              <a:alpha val="3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dirty="0" smtClean="0">
                <a:solidFill>
                  <a:schemeClr val="tx1"/>
                </a:solidFill>
                <a:latin typeface="Times New Roman" pitchFamily="18" charset="0"/>
                <a:cs typeface="Times New Roman" pitchFamily="18" charset="0"/>
              </a:rPr>
              <a:t>遗传资源使用国要求（第</a:t>
            </a:r>
            <a:r>
              <a:rPr lang="en-US" altLang="zh-CN" dirty="0" smtClean="0">
                <a:solidFill>
                  <a:schemeClr val="tx1"/>
                </a:solidFill>
                <a:latin typeface="Times New Roman" pitchFamily="18" charset="0"/>
                <a:cs typeface="Times New Roman" pitchFamily="18" charset="0"/>
              </a:rPr>
              <a:t>5</a:t>
            </a:r>
            <a:r>
              <a:rPr lang="zh-CN" altLang="en-US" dirty="0" smtClean="0">
                <a:solidFill>
                  <a:schemeClr val="tx1"/>
                </a:solidFill>
                <a:latin typeface="Times New Roman" pitchFamily="18" charset="0"/>
                <a:cs typeface="Times New Roman" pitchFamily="18" charset="0"/>
              </a:rPr>
              <a:t>条）</a:t>
            </a:r>
            <a:endParaRPr lang="en-US" altLang="zh-CN" dirty="0" smtClean="0">
              <a:solidFill>
                <a:schemeClr val="tx1"/>
              </a:solidFill>
              <a:latin typeface="Times New Roman" pitchFamily="18" charset="0"/>
              <a:cs typeface="Times New Roman" pitchFamily="18" charset="0"/>
            </a:endParaRPr>
          </a:p>
          <a:p>
            <a:pPr>
              <a:lnSpc>
                <a:spcPct val="150000"/>
              </a:lnSpc>
              <a:buFont typeface="Wingdings" pitchFamily="2" charset="2"/>
              <a:buChar char="u"/>
            </a:pPr>
            <a:r>
              <a:rPr lang="zh-CN" altLang="en-US" dirty="0" smtClean="0">
                <a:solidFill>
                  <a:schemeClr val="tx1"/>
                </a:solidFill>
                <a:latin typeface="Times New Roman" pitchFamily="18" charset="0"/>
                <a:cs typeface="Times New Roman" pitchFamily="18" charset="0"/>
              </a:rPr>
              <a:t>遗传资源利用产生惠益（包括后续利用和商业化）必须与原产国、合法获取的提供国或</a:t>
            </a:r>
            <a:r>
              <a:rPr lang="en-US" altLang="zh-CN" dirty="0" smtClean="0">
                <a:solidFill>
                  <a:schemeClr val="tx1"/>
                </a:solidFill>
                <a:latin typeface="Times New Roman" pitchFamily="18" charset="0"/>
                <a:cs typeface="Times New Roman" pitchFamily="18" charset="0"/>
              </a:rPr>
              <a:t>ILCs</a:t>
            </a:r>
            <a:r>
              <a:rPr lang="zh-CN" altLang="en-US" dirty="0" smtClean="0">
                <a:solidFill>
                  <a:schemeClr val="tx1"/>
                </a:solidFill>
                <a:latin typeface="Times New Roman" pitchFamily="18" charset="0"/>
                <a:cs typeface="Times New Roman" pitchFamily="18" charset="0"/>
              </a:rPr>
              <a:t>持有人分享</a:t>
            </a:r>
            <a:endParaRPr lang="en-US" altLang="zh-CN" dirty="0" smtClean="0">
              <a:solidFill>
                <a:schemeClr val="tx1"/>
              </a:solidFill>
              <a:latin typeface="Times New Roman" pitchFamily="18" charset="0"/>
              <a:cs typeface="Times New Roman" pitchFamily="18" charset="0"/>
            </a:endParaRPr>
          </a:p>
          <a:p>
            <a:pPr>
              <a:lnSpc>
                <a:spcPct val="150000"/>
              </a:lnSpc>
              <a:buFont typeface="Wingdings" pitchFamily="2" charset="2"/>
              <a:buChar char="u"/>
            </a:pPr>
            <a:r>
              <a:rPr lang="zh-CN" altLang="en-US" dirty="0" smtClean="0">
                <a:solidFill>
                  <a:schemeClr val="tx1"/>
                </a:solidFill>
                <a:latin typeface="Times New Roman" pitchFamily="18" charset="0"/>
                <a:cs typeface="Times New Roman" pitchFamily="18" charset="0"/>
              </a:rPr>
              <a:t>应建立相应的法律、行政或政策措施</a:t>
            </a:r>
            <a:endParaRPr lang="en-US" altLang="zh-CN" dirty="0" smtClean="0">
              <a:solidFill>
                <a:schemeClr val="tx1"/>
              </a:solidFill>
              <a:latin typeface="Times New Roman" pitchFamily="18" charset="0"/>
              <a:cs typeface="Times New Roman" pitchFamily="18" charset="0"/>
            </a:endParaRPr>
          </a:p>
          <a:p>
            <a:pPr>
              <a:lnSpc>
                <a:spcPct val="150000"/>
              </a:lnSpc>
              <a:buFont typeface="Wingdings" pitchFamily="2" charset="2"/>
              <a:buChar char="u"/>
            </a:pPr>
            <a:r>
              <a:rPr lang="zh-CN" altLang="en-US" dirty="0" smtClean="0">
                <a:solidFill>
                  <a:schemeClr val="tx1"/>
                </a:solidFill>
                <a:latin typeface="Times New Roman" pitchFamily="18" charset="0"/>
                <a:cs typeface="Times New Roman" pitchFamily="18" charset="0"/>
              </a:rPr>
              <a:t>缔约方出台措施，使遗传资源相关传统知识利用产生惠益与</a:t>
            </a:r>
            <a:r>
              <a:rPr lang="en-US" altLang="zh-CN" dirty="0" smtClean="0">
                <a:solidFill>
                  <a:schemeClr val="tx1"/>
                </a:solidFill>
                <a:latin typeface="Times New Roman" pitchFamily="18" charset="0"/>
                <a:cs typeface="Times New Roman" pitchFamily="18" charset="0"/>
              </a:rPr>
              <a:t>ILCs</a:t>
            </a:r>
            <a:r>
              <a:rPr lang="zh-CN" altLang="en-US" dirty="0" smtClean="0">
                <a:solidFill>
                  <a:schemeClr val="tx1"/>
                </a:solidFill>
                <a:latin typeface="Times New Roman" pitchFamily="18" charset="0"/>
                <a:cs typeface="Times New Roman" pitchFamily="18" charset="0"/>
              </a:rPr>
              <a:t>持有人分享</a:t>
            </a:r>
            <a:endParaRPr lang="en-US" altLang="zh-CN" dirty="0" smtClean="0">
              <a:solidFill>
                <a:schemeClr val="tx1"/>
              </a:solidFill>
              <a:latin typeface="Times New Roman" pitchFamily="18" charset="0"/>
              <a:cs typeface="Times New Roman" pitchFamily="18" charset="0"/>
            </a:endParaRPr>
          </a:p>
        </p:txBody>
      </p:sp>
      <p:sp>
        <p:nvSpPr>
          <p:cNvPr id="8" name="矩形标注 7"/>
          <p:cNvSpPr/>
          <p:nvPr/>
        </p:nvSpPr>
        <p:spPr>
          <a:xfrm>
            <a:off x="0" y="785794"/>
            <a:ext cx="3571868" cy="4357718"/>
          </a:xfrm>
          <a:prstGeom prst="wedgeRectCallout">
            <a:avLst>
              <a:gd name="adj1" fmla="val 63027"/>
              <a:gd name="adj2" fmla="val 34722"/>
            </a:avLst>
          </a:prstGeom>
          <a:solidFill>
            <a:srgbClr val="FFFFFF">
              <a:alpha val="3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600" dirty="0" smtClean="0">
                <a:solidFill>
                  <a:schemeClr val="tx1"/>
                </a:solidFill>
                <a:latin typeface="Times New Roman" pitchFamily="18" charset="0"/>
                <a:cs typeface="Times New Roman" pitchFamily="18" charset="0"/>
              </a:rPr>
              <a:t>遗传资源使用国要求（</a:t>
            </a:r>
            <a:r>
              <a:rPr lang="en-US" altLang="zh-CN" sz="1600" dirty="0" smtClean="0">
                <a:solidFill>
                  <a:schemeClr val="tx1"/>
                </a:solidFill>
                <a:latin typeface="Times New Roman" pitchFamily="18" charset="0"/>
                <a:cs typeface="Times New Roman" pitchFamily="18" charset="0"/>
              </a:rPr>
              <a:t>15</a:t>
            </a:r>
            <a:r>
              <a:rPr lang="zh-CN" altLang="en-US" sz="1600" dirty="0" smtClean="0">
                <a:solidFill>
                  <a:schemeClr val="tx1"/>
                </a:solidFill>
                <a:latin typeface="Times New Roman" pitchFamily="18" charset="0"/>
                <a:cs typeface="Times New Roman" pitchFamily="18" charset="0"/>
              </a:rPr>
              <a:t>、</a:t>
            </a:r>
            <a:r>
              <a:rPr lang="en-US" altLang="zh-CN" sz="1600" dirty="0" smtClean="0">
                <a:solidFill>
                  <a:schemeClr val="tx1"/>
                </a:solidFill>
                <a:latin typeface="Times New Roman" pitchFamily="18" charset="0"/>
                <a:cs typeface="Times New Roman" pitchFamily="18" charset="0"/>
              </a:rPr>
              <a:t>16</a:t>
            </a:r>
            <a:r>
              <a:rPr lang="zh-CN" altLang="en-US" sz="1600" dirty="0" smtClean="0">
                <a:solidFill>
                  <a:schemeClr val="tx1"/>
                </a:solidFill>
                <a:latin typeface="Times New Roman" pitchFamily="18" charset="0"/>
                <a:cs typeface="Times New Roman" pitchFamily="18" charset="0"/>
              </a:rPr>
              <a:t>、</a:t>
            </a:r>
            <a:r>
              <a:rPr lang="en-US" altLang="zh-CN" sz="1600" dirty="0" smtClean="0">
                <a:solidFill>
                  <a:schemeClr val="tx1"/>
                </a:solidFill>
                <a:latin typeface="Times New Roman" pitchFamily="18" charset="0"/>
                <a:cs typeface="Times New Roman" pitchFamily="18" charset="0"/>
              </a:rPr>
              <a:t>17</a:t>
            </a:r>
            <a:r>
              <a:rPr lang="zh-CN" altLang="en-US" sz="1600" dirty="0" smtClean="0">
                <a:solidFill>
                  <a:schemeClr val="tx1"/>
                </a:solidFill>
                <a:latin typeface="Times New Roman" pitchFamily="18" charset="0"/>
                <a:cs typeface="Times New Roman" pitchFamily="18" charset="0"/>
              </a:rPr>
              <a:t>及</a:t>
            </a:r>
            <a:r>
              <a:rPr lang="en-US" altLang="zh-CN" sz="1600" dirty="0" smtClean="0">
                <a:solidFill>
                  <a:schemeClr val="tx1"/>
                </a:solidFill>
                <a:latin typeface="Times New Roman" pitchFamily="18" charset="0"/>
                <a:cs typeface="Times New Roman" pitchFamily="18" charset="0"/>
              </a:rPr>
              <a:t>18</a:t>
            </a:r>
            <a:r>
              <a:rPr lang="zh-CN" altLang="en-US" sz="1600" dirty="0" smtClean="0">
                <a:solidFill>
                  <a:schemeClr val="tx1"/>
                </a:solidFill>
                <a:latin typeface="Times New Roman" pitchFamily="18" charset="0"/>
                <a:cs typeface="Times New Roman" pitchFamily="18" charset="0"/>
              </a:rPr>
              <a:t>条）</a:t>
            </a:r>
            <a:endParaRPr lang="en-US" altLang="zh-CN" sz="1600" dirty="0" smtClean="0">
              <a:solidFill>
                <a:schemeClr val="tx1"/>
              </a:solidFill>
              <a:latin typeface="Times New Roman" pitchFamily="18" charset="0"/>
              <a:cs typeface="Times New Roman" pitchFamily="18" charset="0"/>
            </a:endParaRPr>
          </a:p>
          <a:p>
            <a:pPr>
              <a:lnSpc>
                <a:spcPct val="150000"/>
              </a:lnSpc>
              <a:buFont typeface="Wingdings" pitchFamily="2" charset="2"/>
              <a:buChar char="u"/>
            </a:pPr>
            <a:r>
              <a:rPr lang="zh-CN" altLang="en-US" sz="1600" dirty="0" smtClean="0">
                <a:solidFill>
                  <a:schemeClr val="tx1"/>
                </a:solidFill>
                <a:latin typeface="Times New Roman" pitchFamily="18" charset="0"/>
                <a:cs typeface="Times New Roman" pitchFamily="18" charset="0"/>
              </a:rPr>
              <a:t>缔约方出台措施，确保其管辖范围内获取的遗传资源按照另一缔约方规定，取得事先知情同意程序（</a:t>
            </a:r>
            <a:r>
              <a:rPr lang="en-US" altLang="zh-CN" sz="1600" dirty="0" smtClean="0">
                <a:solidFill>
                  <a:schemeClr val="tx1"/>
                </a:solidFill>
                <a:latin typeface="Times New Roman" pitchFamily="18" charset="0"/>
                <a:cs typeface="Times New Roman" pitchFamily="18" charset="0"/>
              </a:rPr>
              <a:t>PIC</a:t>
            </a:r>
            <a:r>
              <a:rPr lang="zh-CN" altLang="en-US" sz="1600" dirty="0" smtClean="0">
                <a:solidFill>
                  <a:schemeClr val="tx1"/>
                </a:solidFill>
                <a:latin typeface="Times New Roman" pitchFamily="18" charset="0"/>
                <a:cs typeface="Times New Roman" pitchFamily="18" charset="0"/>
              </a:rPr>
              <a:t>），订立共同商定条件（</a:t>
            </a:r>
            <a:r>
              <a:rPr lang="en-US" altLang="zh-CN" sz="1600" dirty="0" smtClean="0">
                <a:solidFill>
                  <a:schemeClr val="tx1"/>
                </a:solidFill>
                <a:latin typeface="Times New Roman" pitchFamily="18" charset="0"/>
                <a:cs typeface="Times New Roman" pitchFamily="18" charset="0"/>
              </a:rPr>
              <a:t>MAT</a:t>
            </a:r>
            <a:r>
              <a:rPr lang="zh-CN" altLang="en-US" sz="1600" dirty="0" smtClean="0">
                <a:solidFill>
                  <a:schemeClr val="tx1"/>
                </a:solidFill>
                <a:latin typeface="Times New Roman" pitchFamily="18" charset="0"/>
                <a:cs typeface="Times New Roman" pitchFamily="18" charset="0"/>
              </a:rPr>
              <a:t>）</a:t>
            </a:r>
            <a:endParaRPr lang="en-US" altLang="zh-CN" sz="1600" dirty="0" smtClean="0">
              <a:solidFill>
                <a:schemeClr val="tx1"/>
              </a:solidFill>
              <a:latin typeface="Times New Roman" pitchFamily="18" charset="0"/>
              <a:cs typeface="Times New Roman" pitchFamily="18" charset="0"/>
            </a:endParaRPr>
          </a:p>
          <a:p>
            <a:pPr>
              <a:lnSpc>
                <a:spcPct val="150000"/>
              </a:lnSpc>
              <a:buFont typeface="Wingdings" pitchFamily="2" charset="2"/>
              <a:buChar char="u"/>
            </a:pPr>
            <a:r>
              <a:rPr lang="zh-CN" altLang="en-US" sz="1600" dirty="0" smtClean="0">
                <a:solidFill>
                  <a:schemeClr val="tx1"/>
                </a:solidFill>
                <a:latin typeface="Times New Roman" pitchFamily="18" charset="0"/>
                <a:cs typeface="Times New Roman" pitchFamily="18" charset="0"/>
              </a:rPr>
              <a:t>缔约方出台措施，处理不遵守上款规定的情事</a:t>
            </a:r>
            <a:endParaRPr lang="en-US" altLang="zh-CN" sz="1600" dirty="0" smtClean="0">
              <a:solidFill>
                <a:schemeClr val="tx1"/>
              </a:solidFill>
              <a:latin typeface="Times New Roman" pitchFamily="18" charset="0"/>
              <a:cs typeface="Times New Roman" pitchFamily="18" charset="0"/>
            </a:endParaRPr>
          </a:p>
          <a:p>
            <a:pPr>
              <a:lnSpc>
                <a:spcPct val="150000"/>
              </a:lnSpc>
              <a:buFont typeface="Wingdings" pitchFamily="2" charset="2"/>
              <a:buChar char="u"/>
            </a:pPr>
            <a:r>
              <a:rPr lang="zh-CN" altLang="en-US" sz="1600" dirty="0" smtClean="0">
                <a:solidFill>
                  <a:schemeClr val="tx1"/>
                </a:solidFill>
                <a:latin typeface="Times New Roman" pitchFamily="18" charset="0"/>
                <a:cs typeface="Times New Roman" pitchFamily="18" charset="0"/>
              </a:rPr>
              <a:t>缔约方对相应的司法指控予以配合</a:t>
            </a:r>
            <a:endParaRPr lang="en-US" altLang="zh-CN" sz="1600" dirty="0" smtClean="0">
              <a:solidFill>
                <a:schemeClr val="tx1"/>
              </a:solidFill>
              <a:latin typeface="Times New Roman" pitchFamily="18" charset="0"/>
              <a:cs typeface="Times New Roman" pitchFamily="18" charset="0"/>
            </a:endParaRPr>
          </a:p>
          <a:p>
            <a:pPr>
              <a:lnSpc>
                <a:spcPct val="150000"/>
              </a:lnSpc>
              <a:buFont typeface="Wingdings" pitchFamily="2" charset="2"/>
              <a:buChar char="u"/>
            </a:pPr>
            <a:r>
              <a:rPr lang="zh-CN" altLang="en-US" sz="1600" dirty="0" smtClean="0">
                <a:solidFill>
                  <a:schemeClr val="tx1"/>
                </a:solidFill>
                <a:latin typeface="Times New Roman" pitchFamily="18" charset="0"/>
                <a:cs typeface="Times New Roman" pitchFamily="18" charset="0"/>
              </a:rPr>
              <a:t>对遗传资源利用进行监测（检查点、信息交换所、遵守证书）</a:t>
            </a:r>
            <a:endParaRPr lang="en-US" altLang="zh-CN" sz="1600" dirty="0" smtClean="0">
              <a:solidFill>
                <a:schemeClr val="tx1"/>
              </a:solidFill>
              <a:latin typeface="Times New Roman" pitchFamily="18" charset="0"/>
              <a:cs typeface="Times New Roman" pitchFamily="18" charset="0"/>
            </a:endParaRPr>
          </a:p>
          <a:p>
            <a:pPr>
              <a:lnSpc>
                <a:spcPct val="150000"/>
              </a:lnSpc>
              <a:buFont typeface="Wingdings" pitchFamily="2" charset="2"/>
              <a:buChar char="u"/>
            </a:pPr>
            <a:r>
              <a:rPr lang="zh-CN" altLang="en-US" sz="1600" dirty="0" smtClean="0">
                <a:solidFill>
                  <a:schemeClr val="tx1"/>
                </a:solidFill>
                <a:latin typeface="Times New Roman" pitchFamily="18" charset="0"/>
                <a:cs typeface="Times New Roman" pitchFamily="18" charset="0"/>
              </a:rPr>
              <a:t>鼓励订立共同商定条件</a:t>
            </a:r>
            <a:endParaRPr lang="en-US" altLang="zh-CN" sz="1600" dirty="0" smtClean="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4" descr="protocol.jpg"/>
          <p:cNvPicPr>
            <a:picLocks noGrp="1" noChangeAspect="1"/>
          </p:cNvPicPr>
          <p:nvPr>
            <p:ph sz="half" idx="1"/>
          </p:nvPr>
        </p:nvPicPr>
        <p:blipFill>
          <a:blip r:embed="rId2" cstate="print"/>
          <a:stretch>
            <a:fillRect/>
          </a:stretch>
        </p:blipFill>
        <p:spPr>
          <a:xfrm>
            <a:off x="0" y="214290"/>
            <a:ext cx="4286280" cy="5999984"/>
          </a:xfrm>
        </p:spPr>
      </p:pic>
      <p:sp>
        <p:nvSpPr>
          <p:cNvPr id="9" name="Rectangle 3"/>
          <p:cNvSpPr txBox="1">
            <a:spLocks noChangeArrowheads="1"/>
          </p:cNvSpPr>
          <p:nvPr/>
        </p:nvSpPr>
        <p:spPr bwMode="auto">
          <a:xfrm>
            <a:off x="4214811" y="1214422"/>
            <a:ext cx="4929189" cy="44291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fontAlgn="base">
              <a:lnSpc>
                <a:spcPct val="150000"/>
              </a:lnSpc>
              <a:spcBef>
                <a:spcPct val="20000"/>
              </a:spcBef>
              <a:spcAft>
                <a:spcPct val="0"/>
              </a:spcAft>
              <a:buClr>
                <a:srgbClr val="0082A5"/>
              </a:buClr>
              <a:buSzPct val="75000"/>
              <a:defRPr/>
            </a:pPr>
            <a:r>
              <a:rPr lang="zh-CN" altLang="en-US" sz="2800" b="1" dirty="0" smtClean="0">
                <a:latin typeface="华文新魏" pitchFamily="2" charset="-122"/>
                <a:ea typeface="华文新魏" pitchFamily="2" charset="-122"/>
              </a:rPr>
              <a:t>具有里程碑意义</a:t>
            </a:r>
            <a:endParaRPr lang="en-US" altLang="zh-CN" sz="2800" b="1" dirty="0" smtClean="0">
              <a:latin typeface="华文新魏" pitchFamily="2" charset="-122"/>
              <a:ea typeface="华文新魏" pitchFamily="2" charset="-122"/>
            </a:endParaRPr>
          </a:p>
          <a:p>
            <a:pPr marL="342900" indent="-342900" fontAlgn="base">
              <a:lnSpc>
                <a:spcPct val="150000"/>
              </a:lnSpc>
              <a:spcBef>
                <a:spcPct val="20000"/>
              </a:spcBef>
              <a:spcAft>
                <a:spcPct val="0"/>
              </a:spcAft>
              <a:buClr>
                <a:srgbClr val="0082A5"/>
              </a:buClr>
              <a:buSzPct val="75000"/>
              <a:buFont typeface="Wingdings 3" pitchFamily="18" charset="2"/>
              <a:buChar char=""/>
            </a:pPr>
            <a:r>
              <a:rPr lang="zh-CN" altLang="en-US" sz="2800" b="1" dirty="0" smtClean="0">
                <a:latin typeface="华文新魏" pitchFamily="2" charset="-122"/>
                <a:ea typeface="华文新魏" pitchFamily="2" charset="-122"/>
              </a:rPr>
              <a:t>强调国家主权</a:t>
            </a:r>
            <a:endParaRPr lang="en-US" altLang="zh-CN" sz="2800" b="1" dirty="0" smtClean="0">
              <a:latin typeface="华文新魏" pitchFamily="2" charset="-122"/>
              <a:ea typeface="华文新魏" pitchFamily="2" charset="-122"/>
            </a:endParaRPr>
          </a:p>
          <a:p>
            <a:pPr marL="342900" indent="-342900" fontAlgn="base">
              <a:lnSpc>
                <a:spcPct val="150000"/>
              </a:lnSpc>
              <a:spcBef>
                <a:spcPct val="20000"/>
              </a:spcBef>
              <a:spcAft>
                <a:spcPct val="0"/>
              </a:spcAft>
              <a:buClr>
                <a:srgbClr val="0082A5"/>
              </a:buClr>
              <a:buSzPct val="75000"/>
              <a:buFont typeface="Wingdings 3" pitchFamily="18" charset="2"/>
              <a:buChar char=""/>
            </a:pPr>
            <a:r>
              <a:rPr lang="zh-CN" altLang="en-US" sz="2800" b="1" dirty="0" smtClean="0">
                <a:latin typeface="华文新魏" pitchFamily="2" charset="-122"/>
                <a:ea typeface="华文新魏" pitchFamily="2" charset="-122"/>
              </a:rPr>
              <a:t>强调使用者付费原则，并制订了利益分享框架</a:t>
            </a:r>
            <a:endParaRPr lang="en-US" altLang="zh-CN" sz="2800" b="1" dirty="0" smtClean="0">
              <a:latin typeface="华文新魏" pitchFamily="2" charset="-122"/>
              <a:ea typeface="华文新魏" pitchFamily="2" charset="-122"/>
            </a:endParaRPr>
          </a:p>
          <a:p>
            <a:pPr marL="342900" lvl="0" indent="-342900" fontAlgn="base">
              <a:lnSpc>
                <a:spcPct val="150000"/>
              </a:lnSpc>
              <a:spcBef>
                <a:spcPct val="20000"/>
              </a:spcBef>
              <a:spcAft>
                <a:spcPct val="0"/>
              </a:spcAft>
              <a:buClr>
                <a:srgbClr val="0082A5"/>
              </a:buClr>
              <a:buSzPct val="75000"/>
              <a:buFont typeface="Wingdings 3" pitchFamily="18" charset="2"/>
              <a:buChar char=""/>
            </a:pPr>
            <a:r>
              <a:rPr lang="zh-CN" altLang="en-US" sz="2800" b="1" dirty="0" smtClean="0">
                <a:latin typeface="华文新魏" pitchFamily="2" charset="-122"/>
                <a:ea typeface="华文新魏" pitchFamily="2" charset="-122"/>
              </a:rPr>
              <a:t>需要国家提高实施能力</a:t>
            </a:r>
            <a:endParaRPr kumimoji="0" lang="en-US" altLang="zh-CN" sz="2800" b="1" i="0" u="none" strike="noStrike" kern="1200" cap="none" spc="0" normalizeH="0" baseline="0" noProof="0" dirty="0" smtClean="0">
              <a:ln>
                <a:noFill/>
              </a:ln>
              <a:solidFill>
                <a:schemeClr val="tx1"/>
              </a:solidFill>
              <a:effectLst/>
              <a:uLnTx/>
              <a:uFillTx/>
              <a:latin typeface="华文新魏" pitchFamily="2" charset="-122"/>
              <a:ea typeface="华文新魏" pitchFamily="2" charset="-122"/>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1604" y="2786058"/>
            <a:ext cx="6357982" cy="649287"/>
          </a:xfrm>
        </p:spPr>
        <p:txBody>
          <a:bodyPr/>
          <a:lstStyle/>
          <a:p>
            <a:r>
              <a:rPr lang="zh-CN" altLang="en-US" sz="5400" b="1" dirty="0" smtClean="0">
                <a:latin typeface="+mn-ea"/>
                <a:ea typeface="+mn-ea"/>
              </a:rPr>
              <a:t>国际生物多样性保护现状与发展趋势</a:t>
            </a:r>
            <a:endParaRPr lang="zh-CN" altLang="en-US" sz="5400" b="1" dirty="0">
              <a:latin typeface="+mn-ea"/>
              <a:ea typeface="+mn-e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graphicFrame>
        <p:nvGraphicFramePr>
          <p:cNvPr id="4" name="内容占位符 3"/>
          <p:cNvGraphicFramePr>
            <a:graphicFrameLocks noGrp="1"/>
          </p:cNvGraphicFramePr>
          <p:nvPr>
            <p:ph idx="1"/>
          </p:nvPr>
        </p:nvGraphicFramePr>
        <p:xfrm>
          <a:off x="684213" y="1071546"/>
          <a:ext cx="8102629" cy="50546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noChangeArrowheads="1"/>
          </p:cNvPicPr>
          <p:nvPr/>
        </p:nvPicPr>
        <p:blipFill>
          <a:blip r:embed="rId2" cstate="print"/>
          <a:srcRect/>
          <a:stretch>
            <a:fillRect/>
          </a:stretch>
        </p:blipFill>
        <p:spPr bwMode="auto">
          <a:xfrm>
            <a:off x="354013" y="1525588"/>
            <a:ext cx="3963987" cy="4216400"/>
          </a:xfrm>
          <a:prstGeom prst="rect">
            <a:avLst/>
          </a:prstGeom>
          <a:noFill/>
          <a:ln w="9525">
            <a:noFill/>
            <a:miter lim="800000"/>
            <a:headEnd/>
            <a:tailEnd/>
          </a:ln>
        </p:spPr>
      </p:pic>
      <p:sp>
        <p:nvSpPr>
          <p:cNvPr id="5" name="Rectangle 2"/>
          <p:cNvSpPr>
            <a:spLocks noChangeArrowheads="1"/>
          </p:cNvSpPr>
          <p:nvPr/>
        </p:nvSpPr>
        <p:spPr bwMode="auto">
          <a:xfrm>
            <a:off x="0" y="0"/>
            <a:ext cx="9144000" cy="77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defRPr/>
            </a:pPr>
            <a:r>
              <a:rPr lang="en-US" sz="3200" b="1" dirty="0">
                <a:solidFill>
                  <a:srgbClr val="147B33"/>
                </a:solidFill>
                <a:latin typeface="+mn-lt"/>
              </a:rPr>
              <a:t>Strategic Plan For Biodiversity 2011-2020</a:t>
            </a:r>
          </a:p>
          <a:p>
            <a:pPr algn="ctr">
              <a:defRPr/>
            </a:pPr>
            <a:r>
              <a:rPr lang="en-US" sz="3200" b="1" dirty="0">
                <a:solidFill>
                  <a:srgbClr val="147B33"/>
                </a:solidFill>
                <a:latin typeface="+mn-lt"/>
              </a:rPr>
              <a:t>Strategic Goals</a:t>
            </a:r>
            <a:endParaRPr lang="en-US" sz="3200" dirty="0">
              <a:solidFill>
                <a:srgbClr val="147B33"/>
              </a:solidFill>
              <a:latin typeface="+mn-lt"/>
            </a:endParaRPr>
          </a:p>
        </p:txBody>
      </p:sp>
      <p:sp>
        <p:nvSpPr>
          <p:cNvPr id="6" name="Rectangle 3"/>
          <p:cNvSpPr txBox="1">
            <a:spLocks noChangeArrowheads="1"/>
          </p:cNvSpPr>
          <p:nvPr/>
        </p:nvSpPr>
        <p:spPr bwMode="auto">
          <a:xfrm>
            <a:off x="4610100" y="1382713"/>
            <a:ext cx="4343400" cy="4616450"/>
          </a:xfrm>
          <a:prstGeom prst="rect">
            <a:avLst/>
          </a:prstGeom>
          <a:noFill/>
          <a:ln w="9525">
            <a:noFill/>
            <a:miter lim="800000"/>
            <a:headEnd/>
            <a:tailEnd/>
          </a:ln>
        </p:spPr>
        <p:txBody>
          <a:bodyPr/>
          <a:lstStyle/>
          <a:p>
            <a:pPr marL="342900" indent="-342900" eaLnBrk="0" hangingPunct="0">
              <a:spcBef>
                <a:spcPts val="300"/>
              </a:spcBef>
              <a:spcAft>
                <a:spcPts val="300"/>
              </a:spcAft>
              <a:buClr>
                <a:srgbClr val="FF9900"/>
              </a:buClr>
              <a:buSzPct val="120000"/>
              <a:buFont typeface="Calibri" pitchFamily="34" charset="0"/>
              <a:buAutoNum type="alphaUcPeriod"/>
            </a:pPr>
            <a:r>
              <a:rPr lang="en-US" altLang="zh-CN" sz="1600" dirty="0">
                <a:latin typeface="Calibri" pitchFamily="34" charset="0"/>
              </a:rPr>
              <a:t>Address the </a:t>
            </a:r>
            <a:r>
              <a:rPr lang="en-US" altLang="zh-CN" sz="1600" b="1" dirty="0">
                <a:latin typeface="Calibri" pitchFamily="34" charset="0"/>
              </a:rPr>
              <a:t>underlying causes </a:t>
            </a:r>
            <a:r>
              <a:rPr lang="en-US" altLang="zh-CN" sz="1600" dirty="0">
                <a:latin typeface="Calibri" pitchFamily="34" charset="0"/>
              </a:rPr>
              <a:t>of biodiversity loss (mainstreaming</a:t>
            </a:r>
          </a:p>
          <a:p>
            <a:pPr marL="342900" indent="-342900" eaLnBrk="0" hangingPunct="0">
              <a:spcBef>
                <a:spcPts val="300"/>
              </a:spcBef>
              <a:spcAft>
                <a:spcPts val="300"/>
              </a:spcAft>
              <a:buClr>
                <a:srgbClr val="FF9900"/>
              </a:buClr>
              <a:buSzPct val="120000"/>
              <a:buFont typeface="Calibri" pitchFamily="34" charset="0"/>
              <a:buAutoNum type="alphaUcPeriod"/>
            </a:pPr>
            <a:endParaRPr lang="en-US" altLang="zh-CN" sz="1600" dirty="0">
              <a:latin typeface="Calibri" pitchFamily="34" charset="0"/>
            </a:endParaRPr>
          </a:p>
          <a:p>
            <a:pPr marL="342900" indent="-342900" eaLnBrk="0" hangingPunct="0">
              <a:spcBef>
                <a:spcPts val="300"/>
              </a:spcBef>
              <a:spcAft>
                <a:spcPts val="300"/>
              </a:spcAft>
              <a:buClr>
                <a:srgbClr val="FF9900"/>
              </a:buClr>
              <a:buSzPct val="120000"/>
              <a:buFont typeface="Calibri" pitchFamily="34" charset="0"/>
              <a:buAutoNum type="alphaUcPeriod"/>
            </a:pPr>
            <a:r>
              <a:rPr lang="en-US" altLang="zh-CN" sz="1600" dirty="0">
                <a:latin typeface="Calibri" pitchFamily="34" charset="0"/>
              </a:rPr>
              <a:t>Reduce the </a:t>
            </a:r>
            <a:r>
              <a:rPr lang="en-US" altLang="zh-CN" sz="1600" b="1" dirty="0">
                <a:latin typeface="Calibri" pitchFamily="34" charset="0"/>
              </a:rPr>
              <a:t>direct pressures </a:t>
            </a:r>
            <a:r>
              <a:rPr lang="en-US" altLang="zh-CN" sz="1600" dirty="0">
                <a:latin typeface="Calibri" pitchFamily="34" charset="0"/>
              </a:rPr>
              <a:t>and promote sustainable use </a:t>
            </a:r>
          </a:p>
          <a:p>
            <a:pPr marL="342900" indent="-342900" eaLnBrk="0" hangingPunct="0">
              <a:spcBef>
                <a:spcPts val="300"/>
              </a:spcBef>
              <a:spcAft>
                <a:spcPts val="300"/>
              </a:spcAft>
              <a:buClr>
                <a:srgbClr val="FF9900"/>
              </a:buClr>
              <a:buSzPct val="120000"/>
              <a:buFont typeface="Calibri" pitchFamily="34" charset="0"/>
              <a:buAutoNum type="alphaUcPeriod"/>
            </a:pPr>
            <a:endParaRPr lang="en-US" altLang="zh-CN" sz="1600" b="1" dirty="0">
              <a:latin typeface="Calibri" pitchFamily="34" charset="0"/>
            </a:endParaRPr>
          </a:p>
          <a:p>
            <a:pPr marL="342900" indent="-342900" eaLnBrk="0" hangingPunct="0">
              <a:spcBef>
                <a:spcPts val="300"/>
              </a:spcBef>
              <a:spcAft>
                <a:spcPts val="300"/>
              </a:spcAft>
              <a:buClr>
                <a:srgbClr val="FF9900"/>
              </a:buClr>
              <a:buSzPct val="120000"/>
              <a:buFont typeface="Calibri" pitchFamily="34" charset="0"/>
              <a:buAutoNum type="alphaUcPeriod"/>
            </a:pPr>
            <a:r>
              <a:rPr lang="en-US" altLang="zh-CN" sz="1600" b="1" dirty="0">
                <a:latin typeface="Calibri" pitchFamily="34" charset="0"/>
              </a:rPr>
              <a:t>Directly safeguard </a:t>
            </a:r>
            <a:r>
              <a:rPr lang="en-US" altLang="zh-CN" sz="1600" dirty="0">
                <a:latin typeface="Calibri" pitchFamily="34" charset="0"/>
              </a:rPr>
              <a:t>ecosystems, species and genetic diversity</a:t>
            </a:r>
          </a:p>
          <a:p>
            <a:pPr marL="342900" indent="-342900" eaLnBrk="0" hangingPunct="0">
              <a:spcBef>
                <a:spcPts val="300"/>
              </a:spcBef>
              <a:spcAft>
                <a:spcPts val="300"/>
              </a:spcAft>
              <a:buClr>
                <a:srgbClr val="FF9900"/>
              </a:buClr>
              <a:buSzPct val="120000"/>
              <a:buFont typeface="Calibri" pitchFamily="34" charset="0"/>
              <a:buAutoNum type="alphaUcPeriod"/>
            </a:pPr>
            <a:endParaRPr lang="en-US" altLang="zh-CN" sz="1600" dirty="0">
              <a:latin typeface="Calibri" pitchFamily="34" charset="0"/>
            </a:endParaRPr>
          </a:p>
          <a:p>
            <a:pPr marL="342900" indent="-342900" eaLnBrk="0" hangingPunct="0">
              <a:spcBef>
                <a:spcPts val="300"/>
              </a:spcBef>
              <a:spcAft>
                <a:spcPts val="300"/>
              </a:spcAft>
              <a:buClr>
                <a:srgbClr val="FF9900"/>
              </a:buClr>
              <a:buSzPct val="120000"/>
              <a:buFont typeface="Calibri" pitchFamily="34" charset="0"/>
              <a:buAutoNum type="alphaUcPeriod"/>
            </a:pPr>
            <a:r>
              <a:rPr lang="en-US" altLang="zh-CN" sz="1600" dirty="0">
                <a:latin typeface="Calibri" pitchFamily="34" charset="0"/>
              </a:rPr>
              <a:t>Enhance the </a:t>
            </a:r>
            <a:r>
              <a:rPr lang="en-US" altLang="zh-CN" sz="1600" b="1" dirty="0">
                <a:latin typeface="Calibri" pitchFamily="34" charset="0"/>
              </a:rPr>
              <a:t>benefits </a:t>
            </a:r>
            <a:r>
              <a:rPr lang="en-US" altLang="zh-CN" sz="1600" dirty="0">
                <a:latin typeface="Calibri" pitchFamily="34" charset="0"/>
              </a:rPr>
              <a:t>to all from biodiversity and ecosystem services </a:t>
            </a:r>
          </a:p>
          <a:p>
            <a:pPr marL="342900" indent="-342900" eaLnBrk="0" hangingPunct="0">
              <a:spcBef>
                <a:spcPts val="300"/>
              </a:spcBef>
              <a:spcAft>
                <a:spcPts val="300"/>
              </a:spcAft>
              <a:buClr>
                <a:srgbClr val="FF9900"/>
              </a:buClr>
              <a:buSzPct val="120000"/>
              <a:buFont typeface="Calibri" pitchFamily="34" charset="0"/>
              <a:buAutoNum type="alphaUcPeriod"/>
            </a:pPr>
            <a:endParaRPr lang="en-US" altLang="zh-CN" sz="1600" b="1" dirty="0">
              <a:latin typeface="Calibri" pitchFamily="34" charset="0"/>
            </a:endParaRPr>
          </a:p>
          <a:p>
            <a:pPr marL="342900" indent="-342900" eaLnBrk="0" hangingPunct="0">
              <a:spcBef>
                <a:spcPts val="300"/>
              </a:spcBef>
              <a:spcAft>
                <a:spcPts val="300"/>
              </a:spcAft>
              <a:buClr>
                <a:srgbClr val="FF9900"/>
              </a:buClr>
              <a:buSzPct val="120000"/>
              <a:buFont typeface="Calibri" pitchFamily="34" charset="0"/>
              <a:buAutoNum type="alphaUcPeriod"/>
            </a:pPr>
            <a:r>
              <a:rPr lang="en-US" altLang="zh-CN" sz="1600" b="1" dirty="0">
                <a:latin typeface="Calibri" pitchFamily="34" charset="0"/>
              </a:rPr>
              <a:t>Enhance implementation </a:t>
            </a:r>
            <a:r>
              <a:rPr lang="en-US" altLang="zh-CN" sz="1600" dirty="0">
                <a:latin typeface="Calibri" pitchFamily="34" charset="0"/>
              </a:rPr>
              <a:t>through participatory planning, knowledge management and capacity building</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Line 15"/>
          <p:cNvSpPr>
            <a:spLocks noChangeShapeType="1"/>
          </p:cNvSpPr>
          <p:nvPr/>
        </p:nvSpPr>
        <p:spPr bwMode="auto">
          <a:xfrm>
            <a:off x="914400" y="5410200"/>
            <a:ext cx="0" cy="0"/>
          </a:xfrm>
          <a:prstGeom prst="line">
            <a:avLst/>
          </a:prstGeom>
          <a:noFill/>
          <a:ln w="9525">
            <a:solidFill>
              <a:schemeClr val="tx1"/>
            </a:solidFill>
            <a:round/>
            <a:headEnd/>
            <a:tailEnd type="triangle" w="med" len="med"/>
          </a:ln>
        </p:spPr>
        <p:txBody>
          <a:bodyPr/>
          <a:lstStyle/>
          <a:p>
            <a:endParaRPr lang="zh-CN" altLang="en-US"/>
          </a:p>
        </p:txBody>
      </p:sp>
      <p:grpSp>
        <p:nvGrpSpPr>
          <p:cNvPr id="2" name="Group 24"/>
          <p:cNvGrpSpPr>
            <a:grpSpLocks/>
          </p:cNvGrpSpPr>
          <p:nvPr/>
        </p:nvGrpSpPr>
        <p:grpSpPr bwMode="auto">
          <a:xfrm>
            <a:off x="228600" y="215900"/>
            <a:ext cx="8686800" cy="6155657"/>
            <a:chOff x="144" y="336"/>
            <a:chExt cx="5472" cy="3685"/>
          </a:xfrm>
        </p:grpSpPr>
        <p:sp>
          <p:nvSpPr>
            <p:cNvPr id="23556" name="Text Box 4"/>
            <p:cNvSpPr txBox="1">
              <a:spLocks noChangeArrowheads="1"/>
            </p:cNvSpPr>
            <p:nvPr/>
          </p:nvSpPr>
          <p:spPr bwMode="auto">
            <a:xfrm>
              <a:off x="672" y="336"/>
              <a:ext cx="4272" cy="553"/>
            </a:xfrm>
            <a:prstGeom prst="rect">
              <a:avLst/>
            </a:prstGeom>
            <a:solidFill>
              <a:srgbClr val="008000"/>
            </a:solidFill>
            <a:ln w="9525">
              <a:solidFill>
                <a:schemeClr val="tx1"/>
              </a:solidFill>
              <a:miter lim="800000"/>
              <a:headEnd/>
              <a:tailEnd/>
            </a:ln>
          </p:spPr>
          <p:txBody>
            <a:bodyPr>
              <a:spAutoFit/>
            </a:bodyPr>
            <a:lstStyle/>
            <a:p>
              <a:pPr algn="ctr" defTabSz="914400">
                <a:spcBef>
                  <a:spcPct val="50000"/>
                </a:spcBef>
              </a:pPr>
              <a:r>
                <a:rPr lang="en-US" altLang="zh-CN" sz="1400" b="1" dirty="0">
                  <a:solidFill>
                    <a:schemeClr val="bg1">
                      <a:lumMod val="95000"/>
                    </a:schemeClr>
                  </a:solidFill>
                  <a:latin typeface="Verdana" pitchFamily="34" charset="0"/>
                </a:rPr>
                <a:t>VISION</a:t>
              </a:r>
            </a:p>
            <a:p>
              <a:pPr>
                <a:spcBef>
                  <a:spcPct val="50000"/>
                </a:spcBef>
              </a:pPr>
              <a:r>
                <a:rPr lang="zh-CN" altLang="en-US" sz="1600" dirty="0" smtClean="0">
                  <a:solidFill>
                    <a:schemeClr val="bg1">
                      <a:lumMod val="95000"/>
                    </a:schemeClr>
                  </a:solidFill>
                </a:rPr>
                <a:t>到</a:t>
              </a:r>
              <a:r>
                <a:rPr lang="en-GB" sz="1600" dirty="0" smtClean="0">
                  <a:solidFill>
                    <a:schemeClr val="bg1">
                      <a:lumMod val="95000"/>
                    </a:schemeClr>
                  </a:solidFill>
                </a:rPr>
                <a:t>2050</a:t>
              </a:r>
              <a:r>
                <a:rPr lang="zh-CN" altLang="en-US" sz="1600" dirty="0" smtClean="0">
                  <a:solidFill>
                    <a:schemeClr val="bg1">
                      <a:lumMod val="95000"/>
                    </a:schemeClr>
                  </a:solidFill>
                </a:rPr>
                <a:t>年，生物多样性受到重视、得到保护、恢复及合理利用，维持生态系统服务，实现一个可持续的健康的地球，所有人都能共享重要惠益</a:t>
              </a:r>
              <a:endParaRPr lang="en-US" altLang="zh-CN" sz="1600" dirty="0">
                <a:solidFill>
                  <a:schemeClr val="bg1">
                    <a:lumMod val="95000"/>
                  </a:schemeClr>
                </a:solidFill>
                <a:latin typeface="Verdana" pitchFamily="34" charset="0"/>
              </a:endParaRPr>
            </a:p>
          </p:txBody>
        </p:sp>
        <p:sp>
          <p:nvSpPr>
            <p:cNvPr id="23557" name="Text Box 5"/>
            <p:cNvSpPr txBox="1">
              <a:spLocks noChangeArrowheads="1"/>
            </p:cNvSpPr>
            <p:nvPr/>
          </p:nvSpPr>
          <p:spPr bwMode="auto">
            <a:xfrm>
              <a:off x="144" y="1152"/>
              <a:ext cx="5472" cy="894"/>
            </a:xfrm>
            <a:prstGeom prst="rect">
              <a:avLst/>
            </a:prstGeom>
            <a:solidFill>
              <a:srgbClr val="008000"/>
            </a:solidFill>
            <a:ln w="9525">
              <a:solidFill>
                <a:schemeClr val="tx1"/>
              </a:solidFill>
              <a:miter lim="800000"/>
              <a:headEnd/>
              <a:tailEnd/>
            </a:ln>
          </p:spPr>
          <p:txBody>
            <a:bodyPr>
              <a:spAutoFit/>
            </a:bodyPr>
            <a:lstStyle/>
            <a:p>
              <a:pPr algn="ctr" defTabSz="914400">
                <a:spcBef>
                  <a:spcPct val="50000"/>
                </a:spcBef>
              </a:pPr>
              <a:r>
                <a:rPr lang="en-US" altLang="zh-CN" sz="1400" b="1" dirty="0">
                  <a:solidFill>
                    <a:schemeClr val="bg1">
                      <a:lumMod val="95000"/>
                    </a:schemeClr>
                  </a:solidFill>
                  <a:latin typeface="Verdana" pitchFamily="34" charset="0"/>
                </a:rPr>
                <a:t>MISSION</a:t>
              </a:r>
            </a:p>
            <a:p>
              <a:pPr>
                <a:spcBef>
                  <a:spcPct val="50000"/>
                </a:spcBef>
              </a:pPr>
              <a:r>
                <a:rPr lang="zh-CN" altLang="en-US" sz="1400" dirty="0" smtClean="0">
                  <a:solidFill>
                    <a:schemeClr val="bg1">
                      <a:lumMod val="95000"/>
                    </a:schemeClr>
                  </a:solidFill>
                </a:rPr>
                <a:t>采取有效和紧急的行动，在</a:t>
              </a:r>
              <a:r>
                <a:rPr lang="en-GB" sz="1400" dirty="0" smtClean="0">
                  <a:solidFill>
                    <a:schemeClr val="bg1">
                      <a:lumMod val="95000"/>
                    </a:schemeClr>
                  </a:solidFill>
                </a:rPr>
                <a:t>2020</a:t>
              </a:r>
              <a:r>
                <a:rPr lang="zh-CN" altLang="en-US" sz="1400" dirty="0" smtClean="0">
                  <a:solidFill>
                    <a:schemeClr val="bg1">
                      <a:lumMod val="95000"/>
                    </a:schemeClr>
                  </a:solidFill>
                </a:rPr>
                <a:t>年以前制止生物多样性的丧失，以确保在</a:t>
              </a:r>
              <a:r>
                <a:rPr lang="en-GB" sz="1400" dirty="0" smtClean="0">
                  <a:solidFill>
                    <a:schemeClr val="bg1">
                      <a:lumMod val="95000"/>
                    </a:schemeClr>
                  </a:solidFill>
                </a:rPr>
                <a:t>2020</a:t>
              </a:r>
              <a:r>
                <a:rPr lang="zh-CN" altLang="en-US" sz="1400" dirty="0" smtClean="0">
                  <a:solidFill>
                    <a:schemeClr val="bg1">
                      <a:lumMod val="95000"/>
                    </a:schemeClr>
                  </a:solidFill>
                </a:rPr>
                <a:t>年之前，生态系统有复原能力并继续提供主要服务，从而能够保障地球生命的多样性，为人类福祉和消除贫困作出贡献。为此，减轻对生物多样性的压力，恢复生态系统，可持续地利用生物资源，并公正和公平地分享利用遗传资源所产生的惠益；提供充足的资金，加强能力，将生物多样性问题和价值纳入主流，有效执行适当的政策，并根据健全的科学和预防办法进行决策。</a:t>
              </a:r>
              <a:endParaRPr lang="en-US" altLang="zh-CN" sz="1000" b="1" dirty="0">
                <a:solidFill>
                  <a:schemeClr val="bg1">
                    <a:lumMod val="95000"/>
                  </a:schemeClr>
                </a:solidFill>
                <a:latin typeface="Verdana" pitchFamily="34" charset="0"/>
              </a:endParaRPr>
            </a:p>
          </p:txBody>
        </p:sp>
        <p:sp>
          <p:nvSpPr>
            <p:cNvPr id="23558" name="Text Box 6"/>
            <p:cNvSpPr txBox="1">
              <a:spLocks noChangeArrowheads="1"/>
            </p:cNvSpPr>
            <p:nvPr/>
          </p:nvSpPr>
          <p:spPr bwMode="auto">
            <a:xfrm>
              <a:off x="144" y="2256"/>
              <a:ext cx="1152" cy="838"/>
            </a:xfrm>
            <a:prstGeom prst="rect">
              <a:avLst/>
            </a:prstGeom>
            <a:solidFill>
              <a:srgbClr val="CCFFCC"/>
            </a:solidFill>
            <a:ln w="9525">
              <a:noFill/>
              <a:miter lim="800000"/>
              <a:headEnd/>
              <a:tailEnd/>
            </a:ln>
          </p:spPr>
          <p:txBody>
            <a:bodyPr>
              <a:spAutoFit/>
            </a:bodyPr>
            <a:lstStyle/>
            <a:p>
              <a:pPr>
                <a:spcBef>
                  <a:spcPct val="50000"/>
                </a:spcBef>
              </a:pPr>
              <a:r>
                <a:rPr lang="en-US" altLang="zh-CN" sz="1400" dirty="0">
                  <a:latin typeface="Verdana" pitchFamily="34" charset="0"/>
                </a:rPr>
                <a:t>STRATEGIC GOAL A</a:t>
              </a:r>
              <a:r>
                <a:rPr lang="en-US" altLang="zh-CN" sz="1400" dirty="0" smtClean="0">
                  <a:latin typeface="Verdana" pitchFamily="34" charset="0"/>
                </a:rPr>
                <a:t>:</a:t>
              </a:r>
              <a:r>
                <a:rPr lang="zh-CN" altLang="en-US" sz="1400" dirty="0" smtClean="0"/>
                <a:t>通过将生物多样性纳入整个政府和社会的主流解决生物多样性丧失的根本原因</a:t>
              </a:r>
              <a:endParaRPr lang="en-US" altLang="zh-CN" sz="1400" dirty="0">
                <a:latin typeface="Verdana" pitchFamily="34" charset="0"/>
              </a:endParaRPr>
            </a:p>
            <a:p>
              <a:pPr defTabSz="914400">
                <a:spcBef>
                  <a:spcPct val="50000"/>
                </a:spcBef>
              </a:pPr>
              <a:endParaRPr lang="en-US" altLang="zh-CN" sz="1050" dirty="0">
                <a:latin typeface="Verdana" pitchFamily="34" charset="0"/>
              </a:endParaRPr>
            </a:p>
          </p:txBody>
        </p:sp>
        <p:sp>
          <p:nvSpPr>
            <p:cNvPr id="23559" name="Text Box 7"/>
            <p:cNvSpPr txBox="1">
              <a:spLocks noChangeArrowheads="1"/>
            </p:cNvSpPr>
            <p:nvPr/>
          </p:nvSpPr>
          <p:spPr bwMode="auto">
            <a:xfrm>
              <a:off x="1584" y="2256"/>
              <a:ext cx="1152" cy="820"/>
            </a:xfrm>
            <a:prstGeom prst="rect">
              <a:avLst/>
            </a:prstGeom>
            <a:solidFill>
              <a:srgbClr val="CCFFCC"/>
            </a:solidFill>
            <a:ln w="9525">
              <a:noFill/>
              <a:miter lim="800000"/>
              <a:headEnd/>
              <a:tailEnd/>
            </a:ln>
          </p:spPr>
          <p:txBody>
            <a:bodyPr>
              <a:spAutoFit/>
            </a:bodyPr>
            <a:lstStyle/>
            <a:p>
              <a:pPr>
                <a:spcBef>
                  <a:spcPct val="50000"/>
                </a:spcBef>
              </a:pPr>
              <a:r>
                <a:rPr lang="en-US" altLang="zh-CN" sz="1400" dirty="0">
                  <a:latin typeface="Verdana" pitchFamily="34" charset="0"/>
                </a:rPr>
                <a:t>STRATEGIC GOAL</a:t>
              </a:r>
              <a:r>
                <a:rPr lang="en-US" altLang="zh-CN" sz="2000" dirty="0">
                  <a:latin typeface="Verdana" pitchFamily="34" charset="0"/>
                </a:rPr>
                <a:t> </a:t>
              </a:r>
              <a:r>
                <a:rPr lang="en-US" altLang="zh-CN" sz="1400" dirty="0">
                  <a:latin typeface="Verdana" pitchFamily="34" charset="0"/>
                </a:rPr>
                <a:t>B</a:t>
              </a:r>
              <a:r>
                <a:rPr lang="en-US" altLang="zh-CN" sz="1400" dirty="0" smtClean="0">
                  <a:latin typeface="Verdana" pitchFamily="34" charset="0"/>
                </a:rPr>
                <a:t>:</a:t>
              </a:r>
              <a:r>
                <a:rPr lang="zh-CN" altLang="en-US" sz="1400" dirty="0" smtClean="0"/>
                <a:t>减少生物多样性的直接压力和促进可持续利用</a:t>
              </a:r>
              <a:endParaRPr lang="en-US" altLang="zh-CN" sz="1400" dirty="0">
                <a:latin typeface="Verdana" pitchFamily="34" charset="0"/>
              </a:endParaRPr>
            </a:p>
            <a:p>
              <a:pPr defTabSz="914400">
                <a:spcBef>
                  <a:spcPct val="50000"/>
                </a:spcBef>
              </a:pPr>
              <a:r>
                <a:rPr lang="en-US" altLang="zh-CN" sz="1400" dirty="0">
                  <a:latin typeface="Verdana" pitchFamily="34" charset="0"/>
                </a:rPr>
                <a:t> </a:t>
              </a:r>
            </a:p>
          </p:txBody>
        </p:sp>
        <p:sp>
          <p:nvSpPr>
            <p:cNvPr id="23560" name="Text Box 8"/>
            <p:cNvSpPr txBox="1">
              <a:spLocks noChangeArrowheads="1"/>
            </p:cNvSpPr>
            <p:nvPr/>
          </p:nvSpPr>
          <p:spPr bwMode="auto">
            <a:xfrm>
              <a:off x="3024" y="2256"/>
              <a:ext cx="1152" cy="940"/>
            </a:xfrm>
            <a:prstGeom prst="rect">
              <a:avLst/>
            </a:prstGeom>
            <a:solidFill>
              <a:srgbClr val="CCFFCC"/>
            </a:solidFill>
            <a:ln w="9525">
              <a:noFill/>
              <a:miter lim="800000"/>
              <a:headEnd/>
              <a:tailEnd/>
            </a:ln>
          </p:spPr>
          <p:txBody>
            <a:bodyPr>
              <a:spAutoFit/>
            </a:bodyPr>
            <a:lstStyle/>
            <a:p>
              <a:pPr>
                <a:spcBef>
                  <a:spcPct val="50000"/>
                </a:spcBef>
              </a:pPr>
              <a:r>
                <a:rPr lang="en-US" altLang="zh-CN" sz="1400" dirty="0">
                  <a:latin typeface="Verdana" pitchFamily="34" charset="0"/>
                </a:rPr>
                <a:t>STRATEGIC GOAL</a:t>
              </a:r>
              <a:r>
                <a:rPr lang="en-US" altLang="zh-CN" sz="2400" dirty="0">
                  <a:latin typeface="Verdana" pitchFamily="34" charset="0"/>
                </a:rPr>
                <a:t> </a:t>
              </a:r>
              <a:r>
                <a:rPr lang="en-US" altLang="zh-CN" sz="1200" dirty="0">
                  <a:latin typeface="Verdana" pitchFamily="34" charset="0"/>
                </a:rPr>
                <a:t>C</a:t>
              </a:r>
              <a:r>
                <a:rPr lang="en-US" altLang="zh-CN" sz="1200" dirty="0" smtClean="0">
                  <a:latin typeface="Verdana" pitchFamily="34" charset="0"/>
                </a:rPr>
                <a:t>.</a:t>
              </a:r>
              <a:r>
                <a:rPr lang="zh-CN" altLang="en-US" sz="1200" dirty="0" smtClean="0"/>
                <a:t>通过保护生态系统、物种和遗传多样化，改善生物多样性的现况</a:t>
              </a:r>
              <a:endParaRPr lang="en-US" altLang="zh-CN" sz="1200" dirty="0" smtClean="0"/>
            </a:p>
            <a:p>
              <a:pPr>
                <a:spcBef>
                  <a:spcPct val="50000"/>
                </a:spcBef>
              </a:pPr>
              <a:endParaRPr lang="en-US" altLang="zh-CN" sz="1200" dirty="0">
                <a:latin typeface="Verdana" pitchFamily="34" charset="0"/>
              </a:endParaRPr>
            </a:p>
            <a:p>
              <a:pPr defTabSz="914400">
                <a:spcBef>
                  <a:spcPct val="50000"/>
                </a:spcBef>
              </a:pPr>
              <a:endParaRPr lang="en-US" altLang="zh-CN" sz="1200" dirty="0">
                <a:latin typeface="Verdana" pitchFamily="34" charset="0"/>
              </a:endParaRPr>
            </a:p>
          </p:txBody>
        </p:sp>
        <p:sp>
          <p:nvSpPr>
            <p:cNvPr id="23561" name="Text Box 9"/>
            <p:cNvSpPr txBox="1">
              <a:spLocks noChangeArrowheads="1"/>
            </p:cNvSpPr>
            <p:nvPr/>
          </p:nvSpPr>
          <p:spPr bwMode="auto">
            <a:xfrm>
              <a:off x="4455" y="2259"/>
              <a:ext cx="1152" cy="894"/>
            </a:xfrm>
            <a:prstGeom prst="rect">
              <a:avLst/>
            </a:prstGeom>
            <a:solidFill>
              <a:srgbClr val="CCFFCC"/>
            </a:solidFill>
            <a:ln w="9525">
              <a:noFill/>
              <a:miter lim="800000"/>
              <a:headEnd/>
              <a:tailEnd/>
            </a:ln>
          </p:spPr>
          <p:txBody>
            <a:bodyPr wrap="square">
              <a:spAutoFit/>
            </a:bodyPr>
            <a:lstStyle/>
            <a:p>
              <a:pPr>
                <a:spcBef>
                  <a:spcPct val="50000"/>
                </a:spcBef>
              </a:pPr>
              <a:r>
                <a:rPr lang="en-US" altLang="zh-CN" sz="1400" dirty="0">
                  <a:latin typeface="Verdana" pitchFamily="34" charset="0"/>
                </a:rPr>
                <a:t>STRATEGIC GOAL</a:t>
              </a:r>
              <a:r>
                <a:rPr lang="en-US" altLang="zh-CN" sz="2800" dirty="0">
                  <a:latin typeface="Verdana" pitchFamily="34" charset="0"/>
                </a:rPr>
                <a:t> </a:t>
              </a:r>
              <a:r>
                <a:rPr lang="en-US" altLang="zh-CN" sz="1400" dirty="0">
                  <a:latin typeface="Verdana" pitchFamily="34" charset="0"/>
                </a:rPr>
                <a:t>D</a:t>
              </a:r>
              <a:r>
                <a:rPr lang="en-US" altLang="zh-CN" sz="1400" dirty="0" smtClean="0">
                  <a:latin typeface="Verdana" pitchFamily="34" charset="0"/>
                </a:rPr>
                <a:t>:</a:t>
              </a:r>
              <a:r>
                <a:rPr lang="zh-CN" altLang="en-US" sz="1400" dirty="0" smtClean="0"/>
                <a:t>增进生物多样性和生态系统带来的给所有人的惠益</a:t>
              </a:r>
              <a:endParaRPr lang="en-US" altLang="zh-CN" sz="1400" dirty="0" smtClean="0"/>
            </a:p>
            <a:p>
              <a:pPr>
                <a:spcBef>
                  <a:spcPct val="50000"/>
                </a:spcBef>
              </a:pPr>
              <a:endParaRPr lang="en-US" altLang="zh-CN" sz="1400" dirty="0">
                <a:latin typeface="Verdana" pitchFamily="34" charset="0"/>
              </a:endParaRPr>
            </a:p>
          </p:txBody>
        </p:sp>
        <p:sp>
          <p:nvSpPr>
            <p:cNvPr id="23562" name="Text Box 10"/>
            <p:cNvSpPr txBox="1">
              <a:spLocks noChangeArrowheads="1"/>
            </p:cNvSpPr>
            <p:nvPr/>
          </p:nvSpPr>
          <p:spPr bwMode="auto">
            <a:xfrm>
              <a:off x="240" y="3408"/>
              <a:ext cx="5328" cy="313"/>
            </a:xfrm>
            <a:prstGeom prst="rect">
              <a:avLst/>
            </a:prstGeom>
            <a:solidFill>
              <a:srgbClr val="CCFFCC"/>
            </a:solidFill>
            <a:ln w="9525">
              <a:noFill/>
              <a:miter lim="800000"/>
              <a:headEnd/>
              <a:tailEnd/>
            </a:ln>
          </p:spPr>
          <p:txBody>
            <a:bodyPr wrap="square">
              <a:spAutoFit/>
            </a:bodyPr>
            <a:lstStyle/>
            <a:p>
              <a:pPr algn="ctr">
                <a:spcBef>
                  <a:spcPct val="50000"/>
                </a:spcBef>
              </a:pPr>
              <a:r>
                <a:rPr lang="en-US" altLang="zh-CN" dirty="0">
                  <a:latin typeface="Verdana" pitchFamily="34" charset="0"/>
                </a:rPr>
                <a:t>STRATEGIC GOAL</a:t>
              </a:r>
              <a:r>
                <a:rPr lang="en-US" altLang="zh-CN" sz="2800" dirty="0">
                  <a:latin typeface="Verdana" pitchFamily="34" charset="0"/>
                </a:rPr>
                <a:t> </a:t>
              </a:r>
              <a:r>
                <a:rPr lang="en-US" altLang="zh-CN" dirty="0">
                  <a:latin typeface="Verdana" pitchFamily="34" charset="0"/>
                </a:rPr>
                <a:t>E</a:t>
              </a:r>
              <a:r>
                <a:rPr lang="en-US" altLang="zh-CN" dirty="0" smtClean="0">
                  <a:latin typeface="Verdana" pitchFamily="34" charset="0"/>
                </a:rPr>
                <a:t>.</a:t>
              </a:r>
              <a:r>
                <a:rPr lang="zh-CN" altLang="en-US" dirty="0" smtClean="0"/>
                <a:t>通过参与性规划、知识管理和能力建设，加强执行工作</a:t>
              </a:r>
              <a:endParaRPr lang="en-US" altLang="zh-CN" dirty="0">
                <a:latin typeface="Verdana" pitchFamily="34" charset="0"/>
              </a:endParaRPr>
            </a:p>
          </p:txBody>
        </p:sp>
        <p:sp>
          <p:nvSpPr>
            <p:cNvPr id="23563" name="Text Box 12"/>
            <p:cNvSpPr txBox="1">
              <a:spLocks noChangeArrowheads="1"/>
            </p:cNvSpPr>
            <p:nvPr/>
          </p:nvSpPr>
          <p:spPr bwMode="auto">
            <a:xfrm>
              <a:off x="270" y="3842"/>
              <a:ext cx="5232" cy="179"/>
            </a:xfrm>
            <a:prstGeom prst="rect">
              <a:avLst/>
            </a:prstGeom>
            <a:solidFill>
              <a:srgbClr val="008000"/>
            </a:solidFill>
            <a:ln w="9525">
              <a:solidFill>
                <a:srgbClr val="008000"/>
              </a:solidFill>
              <a:miter lim="800000"/>
              <a:headEnd/>
              <a:tailEnd/>
            </a:ln>
          </p:spPr>
          <p:txBody>
            <a:bodyPr>
              <a:spAutoFit/>
            </a:bodyPr>
            <a:lstStyle/>
            <a:p>
              <a:pPr algn="ctr" defTabSz="914400">
                <a:spcBef>
                  <a:spcPct val="50000"/>
                </a:spcBef>
              </a:pPr>
              <a:r>
                <a:rPr lang="fr-CA" sz="1200" b="1">
                  <a:solidFill>
                    <a:srgbClr val="FFFFFF"/>
                  </a:solidFill>
                  <a:latin typeface="Verdana" pitchFamily="34" charset="0"/>
                </a:rPr>
                <a:t>SUPPORT MECHANISMS</a:t>
              </a:r>
              <a:endParaRPr lang="en-US" altLang="zh-CN" sz="1200" b="1">
                <a:solidFill>
                  <a:srgbClr val="FFFFFF"/>
                </a:solidFill>
                <a:latin typeface="Verdana" pitchFamily="34" charset="0"/>
              </a:endParaRPr>
            </a:p>
          </p:txBody>
        </p:sp>
        <p:sp>
          <p:nvSpPr>
            <p:cNvPr id="23564" name="Line 13"/>
            <p:cNvSpPr>
              <a:spLocks noChangeShapeType="1"/>
            </p:cNvSpPr>
            <p:nvPr/>
          </p:nvSpPr>
          <p:spPr bwMode="auto">
            <a:xfrm flipV="1">
              <a:off x="2832" y="864"/>
              <a:ext cx="0" cy="288"/>
            </a:xfrm>
            <a:prstGeom prst="line">
              <a:avLst/>
            </a:prstGeom>
            <a:noFill/>
            <a:ln w="25400">
              <a:solidFill>
                <a:schemeClr val="tx1"/>
              </a:solidFill>
              <a:round/>
              <a:headEnd/>
              <a:tailEnd type="triangle" w="med" len="med"/>
            </a:ln>
          </p:spPr>
          <p:txBody>
            <a:bodyPr/>
            <a:lstStyle/>
            <a:p>
              <a:endParaRPr lang="zh-CN" altLang="en-US"/>
            </a:p>
          </p:txBody>
        </p:sp>
        <p:sp>
          <p:nvSpPr>
            <p:cNvPr id="23565" name="Line 14"/>
            <p:cNvSpPr>
              <a:spLocks noChangeShapeType="1"/>
            </p:cNvSpPr>
            <p:nvPr/>
          </p:nvSpPr>
          <p:spPr bwMode="auto">
            <a:xfrm flipV="1">
              <a:off x="2862" y="3717"/>
              <a:ext cx="0" cy="111"/>
            </a:xfrm>
            <a:prstGeom prst="line">
              <a:avLst/>
            </a:prstGeom>
            <a:noFill/>
            <a:ln w="25400">
              <a:solidFill>
                <a:schemeClr val="tx1"/>
              </a:solidFill>
              <a:round/>
              <a:headEnd/>
              <a:tailEnd type="triangle" w="med" len="med"/>
            </a:ln>
          </p:spPr>
          <p:txBody>
            <a:bodyPr/>
            <a:lstStyle/>
            <a:p>
              <a:endParaRPr lang="zh-CN" altLang="en-US"/>
            </a:p>
          </p:txBody>
        </p:sp>
        <p:sp>
          <p:nvSpPr>
            <p:cNvPr id="23566" name="Line 16"/>
            <p:cNvSpPr>
              <a:spLocks noChangeShapeType="1"/>
            </p:cNvSpPr>
            <p:nvPr/>
          </p:nvSpPr>
          <p:spPr bwMode="auto">
            <a:xfrm flipV="1">
              <a:off x="720" y="3168"/>
              <a:ext cx="0" cy="240"/>
            </a:xfrm>
            <a:prstGeom prst="line">
              <a:avLst/>
            </a:prstGeom>
            <a:noFill/>
            <a:ln w="25400">
              <a:solidFill>
                <a:schemeClr val="tx1"/>
              </a:solidFill>
              <a:round/>
              <a:headEnd/>
              <a:tailEnd type="triangle" w="med" len="med"/>
            </a:ln>
          </p:spPr>
          <p:txBody>
            <a:bodyPr/>
            <a:lstStyle/>
            <a:p>
              <a:endParaRPr lang="zh-CN" altLang="en-US"/>
            </a:p>
          </p:txBody>
        </p:sp>
        <p:sp>
          <p:nvSpPr>
            <p:cNvPr id="23567" name="Line 17"/>
            <p:cNvSpPr>
              <a:spLocks noChangeShapeType="1"/>
            </p:cNvSpPr>
            <p:nvPr/>
          </p:nvSpPr>
          <p:spPr bwMode="auto">
            <a:xfrm flipV="1">
              <a:off x="2160" y="3168"/>
              <a:ext cx="0" cy="240"/>
            </a:xfrm>
            <a:prstGeom prst="line">
              <a:avLst/>
            </a:prstGeom>
            <a:noFill/>
            <a:ln w="25400">
              <a:solidFill>
                <a:schemeClr val="tx1"/>
              </a:solidFill>
              <a:round/>
              <a:headEnd/>
              <a:tailEnd type="triangle" w="med" len="med"/>
            </a:ln>
          </p:spPr>
          <p:txBody>
            <a:bodyPr/>
            <a:lstStyle/>
            <a:p>
              <a:endParaRPr lang="zh-CN" altLang="en-US"/>
            </a:p>
          </p:txBody>
        </p:sp>
        <p:sp>
          <p:nvSpPr>
            <p:cNvPr id="23568" name="Line 18"/>
            <p:cNvSpPr>
              <a:spLocks noChangeShapeType="1"/>
            </p:cNvSpPr>
            <p:nvPr/>
          </p:nvSpPr>
          <p:spPr bwMode="auto">
            <a:xfrm flipV="1">
              <a:off x="3600" y="3168"/>
              <a:ext cx="0" cy="240"/>
            </a:xfrm>
            <a:prstGeom prst="line">
              <a:avLst/>
            </a:prstGeom>
            <a:noFill/>
            <a:ln w="25400">
              <a:solidFill>
                <a:schemeClr val="tx1"/>
              </a:solidFill>
              <a:round/>
              <a:headEnd/>
              <a:tailEnd type="triangle" w="med" len="med"/>
            </a:ln>
          </p:spPr>
          <p:txBody>
            <a:bodyPr/>
            <a:lstStyle/>
            <a:p>
              <a:endParaRPr lang="zh-CN" altLang="en-US"/>
            </a:p>
          </p:txBody>
        </p:sp>
        <p:sp>
          <p:nvSpPr>
            <p:cNvPr id="23569" name="Line 19"/>
            <p:cNvSpPr>
              <a:spLocks noChangeShapeType="1"/>
            </p:cNvSpPr>
            <p:nvPr/>
          </p:nvSpPr>
          <p:spPr bwMode="auto">
            <a:xfrm flipV="1">
              <a:off x="5040" y="3120"/>
              <a:ext cx="0" cy="288"/>
            </a:xfrm>
            <a:prstGeom prst="line">
              <a:avLst/>
            </a:prstGeom>
            <a:noFill/>
            <a:ln w="25400">
              <a:solidFill>
                <a:schemeClr val="tx1"/>
              </a:solidFill>
              <a:round/>
              <a:headEnd/>
              <a:tailEnd type="triangle" w="med" len="med"/>
            </a:ln>
          </p:spPr>
          <p:txBody>
            <a:bodyPr/>
            <a:lstStyle/>
            <a:p>
              <a:endParaRPr lang="zh-CN" altLang="en-US"/>
            </a:p>
          </p:txBody>
        </p:sp>
        <p:sp>
          <p:nvSpPr>
            <p:cNvPr id="23570" name="Line 20"/>
            <p:cNvSpPr>
              <a:spLocks noChangeShapeType="1"/>
            </p:cNvSpPr>
            <p:nvPr/>
          </p:nvSpPr>
          <p:spPr bwMode="auto">
            <a:xfrm>
              <a:off x="1296" y="2640"/>
              <a:ext cx="288" cy="0"/>
            </a:xfrm>
            <a:prstGeom prst="line">
              <a:avLst/>
            </a:prstGeom>
            <a:noFill/>
            <a:ln w="25400">
              <a:solidFill>
                <a:schemeClr val="tx1"/>
              </a:solidFill>
              <a:round/>
              <a:headEnd type="triangle" w="med" len="med"/>
              <a:tailEnd type="triangle" w="med" len="med"/>
            </a:ln>
          </p:spPr>
          <p:txBody>
            <a:bodyPr/>
            <a:lstStyle/>
            <a:p>
              <a:endParaRPr lang="zh-CN" altLang="en-US"/>
            </a:p>
          </p:txBody>
        </p:sp>
        <p:sp>
          <p:nvSpPr>
            <p:cNvPr id="23571" name="Line 21"/>
            <p:cNvSpPr>
              <a:spLocks noChangeShapeType="1"/>
            </p:cNvSpPr>
            <p:nvPr/>
          </p:nvSpPr>
          <p:spPr bwMode="auto">
            <a:xfrm>
              <a:off x="2736" y="2592"/>
              <a:ext cx="288" cy="0"/>
            </a:xfrm>
            <a:prstGeom prst="line">
              <a:avLst/>
            </a:prstGeom>
            <a:noFill/>
            <a:ln w="25400">
              <a:solidFill>
                <a:schemeClr val="tx1"/>
              </a:solidFill>
              <a:round/>
              <a:headEnd type="triangle" w="med" len="med"/>
              <a:tailEnd type="triangle" w="med" len="med"/>
            </a:ln>
          </p:spPr>
          <p:txBody>
            <a:bodyPr/>
            <a:lstStyle/>
            <a:p>
              <a:endParaRPr lang="zh-CN" altLang="en-US"/>
            </a:p>
          </p:txBody>
        </p:sp>
        <p:sp>
          <p:nvSpPr>
            <p:cNvPr id="23572" name="Line 22"/>
            <p:cNvSpPr>
              <a:spLocks noChangeShapeType="1"/>
            </p:cNvSpPr>
            <p:nvPr/>
          </p:nvSpPr>
          <p:spPr bwMode="auto">
            <a:xfrm>
              <a:off x="4176" y="2544"/>
              <a:ext cx="288" cy="0"/>
            </a:xfrm>
            <a:prstGeom prst="line">
              <a:avLst/>
            </a:prstGeom>
            <a:noFill/>
            <a:ln w="25400">
              <a:solidFill>
                <a:schemeClr val="tx1"/>
              </a:solidFill>
              <a:round/>
              <a:headEnd type="triangle" w="med" len="med"/>
              <a:tailEnd type="triangle" w="med" len="med"/>
            </a:ln>
          </p:spPr>
          <p:txBody>
            <a:bodyPr/>
            <a:lstStyle/>
            <a:p>
              <a:endParaRPr lang="zh-CN" altLang="en-US"/>
            </a:p>
          </p:txBody>
        </p:sp>
        <p:sp>
          <p:nvSpPr>
            <p:cNvPr id="23573" name="Line 23"/>
            <p:cNvSpPr>
              <a:spLocks noChangeShapeType="1"/>
            </p:cNvSpPr>
            <p:nvPr/>
          </p:nvSpPr>
          <p:spPr bwMode="auto">
            <a:xfrm flipV="1">
              <a:off x="672" y="2016"/>
              <a:ext cx="0" cy="240"/>
            </a:xfrm>
            <a:prstGeom prst="line">
              <a:avLst/>
            </a:prstGeom>
            <a:noFill/>
            <a:ln w="25400">
              <a:solidFill>
                <a:schemeClr val="tx1"/>
              </a:solidFill>
              <a:round/>
              <a:headEnd/>
              <a:tailEnd type="triangle" w="med" len="med"/>
            </a:ln>
          </p:spPr>
          <p:txBody>
            <a:bodyPr/>
            <a:lstStyle/>
            <a:p>
              <a:endParaRPr lang="zh-CN" altLang="en-US"/>
            </a:p>
          </p:txBody>
        </p:sp>
        <p:sp>
          <p:nvSpPr>
            <p:cNvPr id="23574" name="Line 24"/>
            <p:cNvSpPr>
              <a:spLocks noChangeShapeType="1"/>
            </p:cNvSpPr>
            <p:nvPr/>
          </p:nvSpPr>
          <p:spPr bwMode="auto">
            <a:xfrm flipV="1">
              <a:off x="2112" y="2016"/>
              <a:ext cx="0" cy="240"/>
            </a:xfrm>
            <a:prstGeom prst="line">
              <a:avLst/>
            </a:prstGeom>
            <a:noFill/>
            <a:ln w="25400">
              <a:solidFill>
                <a:schemeClr val="tx1"/>
              </a:solidFill>
              <a:round/>
              <a:headEnd/>
              <a:tailEnd type="triangle" w="med" len="med"/>
            </a:ln>
          </p:spPr>
          <p:txBody>
            <a:bodyPr/>
            <a:lstStyle/>
            <a:p>
              <a:endParaRPr lang="zh-CN" altLang="en-US"/>
            </a:p>
          </p:txBody>
        </p:sp>
        <p:sp>
          <p:nvSpPr>
            <p:cNvPr id="23575" name="Line 25"/>
            <p:cNvSpPr>
              <a:spLocks noChangeShapeType="1"/>
            </p:cNvSpPr>
            <p:nvPr/>
          </p:nvSpPr>
          <p:spPr bwMode="auto">
            <a:xfrm flipV="1">
              <a:off x="3552" y="2016"/>
              <a:ext cx="0" cy="240"/>
            </a:xfrm>
            <a:prstGeom prst="line">
              <a:avLst/>
            </a:prstGeom>
            <a:noFill/>
            <a:ln w="25400">
              <a:solidFill>
                <a:schemeClr val="tx1"/>
              </a:solidFill>
              <a:round/>
              <a:headEnd/>
              <a:tailEnd type="triangle" w="med" len="med"/>
            </a:ln>
          </p:spPr>
          <p:txBody>
            <a:bodyPr/>
            <a:lstStyle/>
            <a:p>
              <a:endParaRPr lang="zh-CN" altLang="en-US"/>
            </a:p>
          </p:txBody>
        </p:sp>
        <p:sp>
          <p:nvSpPr>
            <p:cNvPr id="23576" name="Line 26"/>
            <p:cNvSpPr>
              <a:spLocks noChangeShapeType="1"/>
            </p:cNvSpPr>
            <p:nvPr/>
          </p:nvSpPr>
          <p:spPr bwMode="auto">
            <a:xfrm flipV="1">
              <a:off x="4992" y="2016"/>
              <a:ext cx="0" cy="240"/>
            </a:xfrm>
            <a:prstGeom prst="line">
              <a:avLst/>
            </a:prstGeom>
            <a:noFill/>
            <a:ln w="25400">
              <a:solidFill>
                <a:schemeClr val="tx1"/>
              </a:solidFill>
              <a:round/>
              <a:headEnd/>
              <a:tailEnd type="triangle" w="med" len="med"/>
            </a:ln>
          </p:spPr>
          <p:txBody>
            <a:bodyPr/>
            <a:lstStyle/>
            <a:p>
              <a:endParaRPr lang="zh-CN" altLang="en-US"/>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ChangeArrowheads="1"/>
          </p:cNvSpPr>
          <p:nvPr/>
        </p:nvSpPr>
        <p:spPr bwMode="auto">
          <a:xfrm>
            <a:off x="0" y="0"/>
            <a:ext cx="9144000" cy="647700"/>
          </a:xfrm>
          <a:prstGeom prst="rect">
            <a:avLst/>
          </a:prstGeom>
          <a:solidFill>
            <a:schemeClr val="bg1"/>
          </a:solidFill>
          <a:ln w="9525">
            <a:noFill/>
            <a:miter lim="800000"/>
            <a:headEnd/>
            <a:tailEnd/>
          </a:ln>
        </p:spPr>
        <p:txBody>
          <a:bodyPr wrap="none" anchor="ctr"/>
          <a:lstStyle/>
          <a:p>
            <a:pPr marL="742950" lvl="1" indent="-285750" algn="ctr"/>
            <a:r>
              <a:rPr lang="en-US" altLang="zh-CN" sz="2600" b="1">
                <a:solidFill>
                  <a:srgbClr val="147B33"/>
                </a:solidFill>
              </a:rPr>
              <a:t>20 Aichi Biodiversity Targets</a:t>
            </a:r>
          </a:p>
        </p:txBody>
      </p:sp>
      <p:sp>
        <p:nvSpPr>
          <p:cNvPr id="24579" name="Text Placeholder 11"/>
          <p:cNvSpPr>
            <a:spLocks noGrp="1"/>
          </p:cNvSpPr>
          <p:nvPr>
            <p:ph type="body" sz="half" idx="1"/>
          </p:nvPr>
        </p:nvSpPr>
        <p:spPr bwMode="auto">
          <a:xfrm>
            <a:off x="0" y="647700"/>
            <a:ext cx="4143372" cy="6057900"/>
          </a:xfrm>
          <a:solidFill>
            <a:schemeClr val="bg1"/>
          </a:solidFill>
          <a:ln>
            <a:miter lim="800000"/>
            <a:headEnd/>
            <a:tailEnd/>
          </a:ln>
        </p:spPr>
        <p:txBody>
          <a:bodyPr vert="horz" wrap="square" lIns="91440" tIns="45720" rIns="91440" bIns="45720" numCol="1" anchor="t" anchorCtr="0" compatLnSpc="1">
            <a:prstTxWarp prst="textNoShape">
              <a:avLst/>
            </a:prstTxWarp>
          </a:bodyPr>
          <a:lstStyle/>
          <a:p>
            <a:pPr>
              <a:buNone/>
            </a:pPr>
            <a:r>
              <a:rPr lang="zh-CN" altLang="en-US" sz="1050" b="0" i="1" dirty="0" smtClean="0">
                <a:effectLst/>
                <a:latin typeface="Times New Roman" pitchFamily="18" charset="0"/>
                <a:ea typeface="+mn-ea"/>
                <a:cs typeface="Times New Roman" pitchFamily="18" charset="0"/>
              </a:rPr>
              <a:t>战略目标</a:t>
            </a:r>
            <a:r>
              <a:rPr lang="en-GB" sz="1050" b="0" i="1" dirty="0" smtClean="0">
                <a:effectLst/>
                <a:latin typeface="Times New Roman" pitchFamily="18" charset="0"/>
                <a:ea typeface="+mn-ea"/>
                <a:cs typeface="Times New Roman" pitchFamily="18" charset="0"/>
              </a:rPr>
              <a:t> A. </a:t>
            </a:r>
            <a:r>
              <a:rPr lang="zh-CN" altLang="en-US" sz="1050" b="0" i="1" dirty="0" smtClean="0">
                <a:effectLst/>
                <a:latin typeface="Times New Roman" pitchFamily="18" charset="0"/>
                <a:ea typeface="+mn-ea"/>
                <a:cs typeface="Times New Roman" pitchFamily="18" charset="0"/>
              </a:rPr>
              <a:t>通过将生物多样性纳入整个政府和社会的主流解决生物多样性丧失的根本原因</a:t>
            </a:r>
            <a:endParaRPr lang="zh-CN" altLang="en-US" sz="1050" b="0" dirty="0" smtClean="0">
              <a:effectLst/>
              <a:latin typeface="Times New Roman" pitchFamily="18" charset="0"/>
              <a:ea typeface="+mn-ea"/>
              <a:cs typeface="Times New Roman" pitchFamily="18" charset="0"/>
            </a:endParaRPr>
          </a:p>
          <a:p>
            <a:r>
              <a:rPr lang="zh-CN" altLang="en-US" sz="1050" b="0" dirty="0" smtClean="0">
                <a:effectLst/>
                <a:latin typeface="Times New Roman" pitchFamily="18" charset="0"/>
                <a:ea typeface="+mn-ea"/>
                <a:cs typeface="Times New Roman" pitchFamily="18" charset="0"/>
              </a:rPr>
              <a:t>目标 </a:t>
            </a:r>
            <a:r>
              <a:rPr lang="en-GB" sz="1050" b="0" dirty="0" smtClean="0">
                <a:effectLst/>
                <a:latin typeface="Times New Roman" pitchFamily="18" charset="0"/>
                <a:ea typeface="+mn-ea"/>
                <a:cs typeface="Times New Roman" pitchFamily="18" charset="0"/>
              </a:rPr>
              <a:t>1</a:t>
            </a:r>
            <a:r>
              <a:rPr lang="zh-CN" altLang="en-US" sz="1050" b="0" dirty="0" smtClean="0">
                <a:effectLst/>
                <a:latin typeface="Times New Roman" pitchFamily="18" charset="0"/>
                <a:ea typeface="+mn-ea"/>
                <a:cs typeface="Times New Roman" pitchFamily="18" charset="0"/>
              </a:rPr>
              <a:t>：至迟到</a:t>
            </a:r>
            <a:r>
              <a:rPr lang="en-GB" sz="1050" b="0" dirty="0" smtClean="0">
                <a:effectLst/>
                <a:latin typeface="Times New Roman" pitchFamily="18" charset="0"/>
                <a:ea typeface="+mn-ea"/>
                <a:cs typeface="Times New Roman" pitchFamily="18" charset="0"/>
              </a:rPr>
              <a:t>2020</a:t>
            </a:r>
            <a:r>
              <a:rPr lang="zh-CN" altLang="en-US" sz="1050" b="0" dirty="0" smtClean="0">
                <a:effectLst/>
                <a:latin typeface="Times New Roman" pitchFamily="18" charset="0"/>
                <a:ea typeface="+mn-ea"/>
                <a:cs typeface="Times New Roman" pitchFamily="18" charset="0"/>
              </a:rPr>
              <a:t>年，人们认识到生物多样性的价值以及他们能够采取哪些措施保护生物多样性。</a:t>
            </a:r>
          </a:p>
          <a:p>
            <a:r>
              <a:rPr lang="zh-CN" altLang="en-US" sz="1050" b="0" dirty="0" smtClean="0">
                <a:effectLst/>
                <a:latin typeface="Times New Roman" pitchFamily="18" charset="0"/>
                <a:ea typeface="+mn-ea"/>
                <a:cs typeface="Times New Roman" pitchFamily="18" charset="0"/>
              </a:rPr>
              <a:t>目标 </a:t>
            </a:r>
            <a:r>
              <a:rPr lang="en-GB" sz="1050" b="0" dirty="0" smtClean="0">
                <a:effectLst/>
                <a:latin typeface="Times New Roman" pitchFamily="18" charset="0"/>
                <a:ea typeface="+mn-ea"/>
                <a:cs typeface="Times New Roman" pitchFamily="18" charset="0"/>
              </a:rPr>
              <a:t>2</a:t>
            </a:r>
            <a:r>
              <a:rPr lang="zh-CN" altLang="en-US" sz="1050" b="0" dirty="0" smtClean="0">
                <a:effectLst/>
                <a:latin typeface="Times New Roman" pitchFamily="18" charset="0"/>
                <a:ea typeface="+mn-ea"/>
                <a:cs typeface="Times New Roman" pitchFamily="18" charset="0"/>
              </a:rPr>
              <a:t>：至迟到</a:t>
            </a:r>
            <a:r>
              <a:rPr lang="en-GB" sz="1050" b="0" dirty="0" smtClean="0">
                <a:effectLst/>
                <a:latin typeface="Times New Roman" pitchFamily="18" charset="0"/>
                <a:ea typeface="+mn-ea"/>
                <a:cs typeface="Times New Roman" pitchFamily="18" charset="0"/>
              </a:rPr>
              <a:t>2020</a:t>
            </a:r>
            <a:r>
              <a:rPr lang="zh-CN" altLang="en-US" sz="1050" b="0" dirty="0" smtClean="0">
                <a:effectLst/>
                <a:latin typeface="Times New Roman" pitchFamily="18" charset="0"/>
                <a:ea typeface="+mn-ea"/>
                <a:cs typeface="Times New Roman" pitchFamily="18" charset="0"/>
              </a:rPr>
              <a:t>年，生物多样性的价值已被纳入国家和地方发展和减贫战略及规划进程，并正在被酌情纳入国家会计系统和报告系统。</a:t>
            </a:r>
          </a:p>
          <a:p>
            <a:r>
              <a:rPr lang="zh-CN" altLang="en-US" sz="1050" b="0" dirty="0" smtClean="0">
                <a:effectLst/>
                <a:latin typeface="Times New Roman" pitchFamily="18" charset="0"/>
                <a:ea typeface="+mn-ea"/>
                <a:cs typeface="Times New Roman" pitchFamily="18" charset="0"/>
              </a:rPr>
              <a:t>目标 </a:t>
            </a:r>
            <a:r>
              <a:rPr lang="en-GB" sz="1050" b="0" dirty="0" smtClean="0">
                <a:effectLst/>
                <a:latin typeface="Times New Roman" pitchFamily="18" charset="0"/>
                <a:ea typeface="+mn-ea"/>
                <a:cs typeface="Times New Roman" pitchFamily="18" charset="0"/>
              </a:rPr>
              <a:t>3</a:t>
            </a:r>
            <a:r>
              <a:rPr lang="zh-CN" altLang="en-US" sz="1050" b="0" dirty="0" smtClean="0">
                <a:effectLst/>
                <a:latin typeface="Times New Roman" pitchFamily="18" charset="0"/>
                <a:ea typeface="+mn-ea"/>
                <a:cs typeface="Times New Roman" pitchFamily="18" charset="0"/>
              </a:rPr>
              <a:t>：至迟到</a:t>
            </a:r>
            <a:r>
              <a:rPr lang="en-GB" sz="1050" b="0" dirty="0" smtClean="0">
                <a:effectLst/>
                <a:latin typeface="Times New Roman" pitchFamily="18" charset="0"/>
                <a:ea typeface="+mn-ea"/>
                <a:cs typeface="Times New Roman" pitchFamily="18" charset="0"/>
              </a:rPr>
              <a:t>2020</a:t>
            </a:r>
            <a:r>
              <a:rPr lang="zh-CN" altLang="en-US" sz="1050" b="0" dirty="0" smtClean="0">
                <a:effectLst/>
                <a:latin typeface="Times New Roman" pitchFamily="18" charset="0"/>
                <a:ea typeface="+mn-ea"/>
                <a:cs typeface="Times New Roman" pitchFamily="18" charset="0"/>
              </a:rPr>
              <a:t>年，消除、淘汰或改革危害生物多样性的奖励措施，包括补贴，以尽量减少或避免消极影响，并遵照</a:t>
            </a:r>
            <a:r>
              <a:rPr lang="en-US" altLang="zh-CN" sz="1050" b="0" dirty="0" smtClean="0">
                <a:effectLst/>
                <a:latin typeface="Times New Roman" pitchFamily="18" charset="0"/>
                <a:ea typeface="+mn-ea"/>
                <a:cs typeface="Times New Roman" pitchFamily="18" charset="0"/>
              </a:rPr>
              <a:t>《</a:t>
            </a:r>
            <a:r>
              <a:rPr lang="zh-CN" altLang="en-US" sz="1050" b="0" dirty="0" smtClean="0">
                <a:effectLst/>
                <a:latin typeface="Times New Roman" pitchFamily="18" charset="0"/>
                <a:ea typeface="+mn-ea"/>
                <a:cs typeface="Times New Roman" pitchFamily="18" charset="0"/>
              </a:rPr>
              <a:t>公约</a:t>
            </a:r>
            <a:r>
              <a:rPr lang="en-US" altLang="zh-CN" sz="1050" b="0" dirty="0" smtClean="0">
                <a:effectLst/>
                <a:latin typeface="Times New Roman" pitchFamily="18" charset="0"/>
                <a:ea typeface="+mn-ea"/>
                <a:cs typeface="Times New Roman" pitchFamily="18" charset="0"/>
              </a:rPr>
              <a:t>》</a:t>
            </a:r>
            <a:r>
              <a:rPr lang="zh-CN" altLang="en-US" sz="1050" b="0" dirty="0" smtClean="0">
                <a:effectLst/>
                <a:latin typeface="Times New Roman" pitchFamily="18" charset="0"/>
                <a:ea typeface="+mn-ea"/>
                <a:cs typeface="Times New Roman" pitchFamily="18" charset="0"/>
              </a:rPr>
              <a:t>和其他相关国际义务，制定并采用有助于保护和可持续利用生物多样性的积极奖励措施，同时顾及国家的社会经济条件。</a:t>
            </a:r>
          </a:p>
          <a:p>
            <a:r>
              <a:rPr lang="zh-CN" altLang="en-US" sz="1050" b="0" dirty="0" smtClean="0">
                <a:effectLst/>
                <a:latin typeface="Times New Roman" pitchFamily="18" charset="0"/>
                <a:ea typeface="+mn-ea"/>
                <a:cs typeface="Times New Roman" pitchFamily="18" charset="0"/>
              </a:rPr>
              <a:t>目标 </a:t>
            </a:r>
            <a:r>
              <a:rPr lang="en-GB" sz="1050" b="0" dirty="0" smtClean="0">
                <a:effectLst/>
                <a:latin typeface="Times New Roman" pitchFamily="18" charset="0"/>
                <a:ea typeface="+mn-ea"/>
                <a:cs typeface="Times New Roman" pitchFamily="18" charset="0"/>
              </a:rPr>
              <a:t>4</a:t>
            </a:r>
            <a:r>
              <a:rPr lang="zh-CN" altLang="en-US" sz="1050" b="0" dirty="0" smtClean="0">
                <a:effectLst/>
                <a:latin typeface="Times New Roman" pitchFamily="18" charset="0"/>
                <a:ea typeface="+mn-ea"/>
                <a:cs typeface="Times New Roman" pitchFamily="18" charset="0"/>
              </a:rPr>
              <a:t>：至迟到</a:t>
            </a:r>
            <a:r>
              <a:rPr lang="en-GB" sz="1050" b="0" dirty="0" smtClean="0">
                <a:effectLst/>
                <a:latin typeface="Times New Roman" pitchFamily="18" charset="0"/>
                <a:ea typeface="+mn-ea"/>
                <a:cs typeface="Times New Roman" pitchFamily="18" charset="0"/>
              </a:rPr>
              <a:t>2020</a:t>
            </a:r>
            <a:r>
              <a:rPr lang="zh-CN" altLang="en-US" sz="1050" b="0" dirty="0" smtClean="0">
                <a:effectLst/>
                <a:latin typeface="Times New Roman" pitchFamily="18" charset="0"/>
                <a:ea typeface="+mn-ea"/>
                <a:cs typeface="Times New Roman" pitchFamily="18" charset="0"/>
              </a:rPr>
              <a:t>年，所有级别的政府、商业和利益攸关方都已采取步骤实现可持续的生产和消费，或执行了可持续生产和消费的计划，并将使用自然资源的影响控制在安全的生态限度范围内。</a:t>
            </a:r>
            <a:endParaRPr lang="en-US" altLang="zh-CN" sz="1050" b="0" dirty="0" smtClean="0">
              <a:effectLst/>
              <a:latin typeface="Times New Roman" pitchFamily="18" charset="0"/>
              <a:ea typeface="+mn-ea"/>
              <a:cs typeface="Times New Roman" pitchFamily="18" charset="0"/>
            </a:endParaRPr>
          </a:p>
          <a:p>
            <a:pPr>
              <a:buNone/>
            </a:pPr>
            <a:r>
              <a:rPr lang="zh-CN" altLang="en-US" sz="1050" b="0" i="1" dirty="0" smtClean="0">
                <a:effectLst/>
                <a:latin typeface="Times New Roman" pitchFamily="18" charset="0"/>
                <a:ea typeface="+mn-ea"/>
                <a:cs typeface="Times New Roman" pitchFamily="18" charset="0"/>
              </a:rPr>
              <a:t>战略目标 </a:t>
            </a:r>
            <a:r>
              <a:rPr lang="en-GB" sz="1050" b="0" i="1" dirty="0" smtClean="0">
                <a:effectLst/>
                <a:latin typeface="Times New Roman" pitchFamily="18" charset="0"/>
                <a:ea typeface="+mn-ea"/>
                <a:cs typeface="Times New Roman" pitchFamily="18" charset="0"/>
              </a:rPr>
              <a:t>B. </a:t>
            </a:r>
            <a:r>
              <a:rPr lang="zh-CN" altLang="en-US" sz="1050" b="0" i="1" dirty="0" smtClean="0">
                <a:effectLst/>
                <a:latin typeface="Times New Roman" pitchFamily="18" charset="0"/>
                <a:ea typeface="+mn-ea"/>
                <a:cs typeface="Times New Roman" pitchFamily="18" charset="0"/>
              </a:rPr>
              <a:t>减少生物多样性的直接压力和促进可持续利用</a:t>
            </a:r>
            <a:endParaRPr lang="zh-CN" altLang="en-US" sz="1050" b="0" dirty="0" smtClean="0">
              <a:effectLst/>
              <a:latin typeface="Times New Roman" pitchFamily="18" charset="0"/>
              <a:ea typeface="+mn-ea"/>
              <a:cs typeface="Times New Roman" pitchFamily="18" charset="0"/>
            </a:endParaRPr>
          </a:p>
          <a:p>
            <a:r>
              <a:rPr lang="zh-CN" altLang="en-US" sz="1050" b="0" dirty="0" smtClean="0">
                <a:effectLst/>
                <a:latin typeface="Times New Roman" pitchFamily="18" charset="0"/>
                <a:ea typeface="+mn-ea"/>
                <a:cs typeface="Times New Roman" pitchFamily="18" charset="0"/>
              </a:rPr>
              <a:t>目标 </a:t>
            </a:r>
            <a:r>
              <a:rPr lang="en-GB" sz="1050" b="0" dirty="0" smtClean="0">
                <a:effectLst/>
                <a:latin typeface="Times New Roman" pitchFamily="18" charset="0"/>
                <a:ea typeface="+mn-ea"/>
                <a:cs typeface="Times New Roman" pitchFamily="18" charset="0"/>
              </a:rPr>
              <a:t>5</a:t>
            </a:r>
            <a:r>
              <a:rPr lang="zh-CN" altLang="en-US" sz="1050" b="0" dirty="0" smtClean="0">
                <a:effectLst/>
                <a:latin typeface="Times New Roman" pitchFamily="18" charset="0"/>
                <a:ea typeface="+mn-ea"/>
                <a:cs typeface="Times New Roman" pitchFamily="18" charset="0"/>
              </a:rPr>
              <a:t>：到</a:t>
            </a:r>
            <a:r>
              <a:rPr lang="en-GB" sz="1050" b="0" dirty="0" smtClean="0">
                <a:effectLst/>
                <a:latin typeface="Times New Roman" pitchFamily="18" charset="0"/>
                <a:ea typeface="+mn-ea"/>
                <a:cs typeface="Times New Roman" pitchFamily="18" charset="0"/>
              </a:rPr>
              <a:t>2020</a:t>
            </a:r>
            <a:r>
              <a:rPr lang="zh-CN" altLang="en-US" sz="1050" b="0" dirty="0" smtClean="0">
                <a:effectLst/>
                <a:latin typeface="Times New Roman" pitchFamily="18" charset="0"/>
                <a:ea typeface="+mn-ea"/>
                <a:cs typeface="Times New Roman" pitchFamily="18" charset="0"/>
              </a:rPr>
              <a:t>年，使所有自然生境、包括森林的丧失速度至少减少一半，并在可行情况下降低到接近零，同时大幅度减少退化和破碎情况。</a:t>
            </a:r>
          </a:p>
          <a:p>
            <a:r>
              <a:rPr lang="zh-CN" altLang="en-US" sz="1050" b="0" dirty="0" smtClean="0">
                <a:effectLst/>
                <a:latin typeface="Times New Roman" pitchFamily="18" charset="0"/>
                <a:ea typeface="+mn-ea"/>
                <a:cs typeface="Times New Roman" pitchFamily="18" charset="0"/>
              </a:rPr>
              <a:t>目标 </a:t>
            </a:r>
            <a:r>
              <a:rPr lang="en-GB" sz="1050" b="0" dirty="0" smtClean="0">
                <a:effectLst/>
                <a:latin typeface="Times New Roman" pitchFamily="18" charset="0"/>
                <a:ea typeface="+mn-ea"/>
                <a:cs typeface="Times New Roman" pitchFamily="18" charset="0"/>
              </a:rPr>
              <a:t>6</a:t>
            </a:r>
            <a:r>
              <a:rPr lang="zh-CN" altLang="en-US" sz="1050" b="0" dirty="0" smtClean="0">
                <a:effectLst/>
                <a:latin typeface="Times New Roman" pitchFamily="18" charset="0"/>
                <a:ea typeface="+mn-ea"/>
                <a:cs typeface="Times New Roman" pitchFamily="18" charset="0"/>
              </a:rPr>
              <a:t>：到</a:t>
            </a:r>
            <a:r>
              <a:rPr lang="en-GB" sz="1050" b="0" dirty="0" smtClean="0">
                <a:effectLst/>
                <a:latin typeface="Times New Roman" pitchFamily="18" charset="0"/>
                <a:ea typeface="+mn-ea"/>
                <a:cs typeface="Times New Roman" pitchFamily="18" charset="0"/>
              </a:rPr>
              <a:t>2020</a:t>
            </a:r>
            <a:r>
              <a:rPr lang="zh-CN" altLang="en-US" sz="1050" b="0" dirty="0" smtClean="0">
                <a:effectLst/>
                <a:latin typeface="Times New Roman" pitchFamily="18" charset="0"/>
                <a:ea typeface="+mn-ea"/>
                <a:cs typeface="Times New Roman" pitchFamily="18" charset="0"/>
              </a:rPr>
              <a:t>年，所有鱼群和无脊椎动物种群及水生植物都以可持续和合法方式管理和捕捞，并采用基于生态系统的方法以避免过度捕捞，同时建立恢复所有枯竭物种的计划和措施，使渔捞对受威胁的鱼群和脆弱的生态系统不产生有害影响，将渔捞对种群、物种和生态系统的影响限制于安全的生态限度内。</a:t>
            </a:r>
          </a:p>
          <a:p>
            <a:r>
              <a:rPr lang="zh-CN" altLang="en-US" sz="1050" b="0" dirty="0" smtClean="0">
                <a:effectLst/>
                <a:latin typeface="Times New Roman" pitchFamily="18" charset="0"/>
                <a:ea typeface="+mn-ea"/>
                <a:cs typeface="Times New Roman" pitchFamily="18" charset="0"/>
              </a:rPr>
              <a:t>目标 </a:t>
            </a:r>
            <a:r>
              <a:rPr lang="en-GB" sz="1050" b="0" dirty="0" smtClean="0">
                <a:effectLst/>
                <a:latin typeface="Times New Roman" pitchFamily="18" charset="0"/>
                <a:ea typeface="+mn-ea"/>
                <a:cs typeface="Times New Roman" pitchFamily="18" charset="0"/>
              </a:rPr>
              <a:t>7</a:t>
            </a:r>
            <a:r>
              <a:rPr lang="zh-CN" altLang="en-US" sz="1050" b="0" dirty="0" smtClean="0">
                <a:effectLst/>
                <a:latin typeface="Times New Roman" pitchFamily="18" charset="0"/>
                <a:ea typeface="+mn-ea"/>
                <a:cs typeface="Times New Roman" pitchFamily="18" charset="0"/>
              </a:rPr>
              <a:t>：到</a:t>
            </a:r>
            <a:r>
              <a:rPr lang="en-GB" sz="1050" b="0" dirty="0" smtClean="0">
                <a:effectLst/>
                <a:latin typeface="Times New Roman" pitchFamily="18" charset="0"/>
                <a:ea typeface="+mn-ea"/>
                <a:cs typeface="Times New Roman" pitchFamily="18" charset="0"/>
              </a:rPr>
              <a:t>2020</a:t>
            </a:r>
            <a:r>
              <a:rPr lang="zh-CN" altLang="en-US" sz="1050" b="0" dirty="0" smtClean="0">
                <a:effectLst/>
                <a:latin typeface="Times New Roman" pitchFamily="18" charset="0"/>
                <a:ea typeface="+mn-ea"/>
                <a:cs typeface="Times New Roman" pitchFamily="18" charset="0"/>
              </a:rPr>
              <a:t>年，农业、水产养殖及林业覆盖的区域实现可持续管理，确保生物多样性得到保护。</a:t>
            </a:r>
          </a:p>
          <a:p>
            <a:r>
              <a:rPr lang="zh-CN" altLang="en-US" sz="1050" b="0" dirty="0" smtClean="0">
                <a:effectLst/>
                <a:latin typeface="Times New Roman" pitchFamily="18" charset="0"/>
                <a:ea typeface="+mn-ea"/>
                <a:cs typeface="Times New Roman" pitchFamily="18" charset="0"/>
              </a:rPr>
              <a:t>目标 </a:t>
            </a:r>
            <a:r>
              <a:rPr lang="en-GB" sz="1050" b="0" dirty="0" smtClean="0">
                <a:effectLst/>
                <a:latin typeface="Times New Roman" pitchFamily="18" charset="0"/>
                <a:ea typeface="+mn-ea"/>
                <a:cs typeface="Times New Roman" pitchFamily="18" charset="0"/>
              </a:rPr>
              <a:t>8</a:t>
            </a:r>
            <a:r>
              <a:rPr lang="zh-CN" altLang="en-US" sz="1050" b="0" dirty="0" smtClean="0">
                <a:effectLst/>
                <a:latin typeface="Times New Roman" pitchFamily="18" charset="0"/>
                <a:ea typeface="+mn-ea"/>
                <a:cs typeface="Times New Roman" pitchFamily="18" charset="0"/>
              </a:rPr>
              <a:t>：到</a:t>
            </a:r>
            <a:r>
              <a:rPr lang="en-GB" sz="1050" b="0" dirty="0" smtClean="0">
                <a:effectLst/>
                <a:latin typeface="Times New Roman" pitchFamily="18" charset="0"/>
                <a:ea typeface="+mn-ea"/>
                <a:cs typeface="Times New Roman" pitchFamily="18" charset="0"/>
              </a:rPr>
              <a:t>2020</a:t>
            </a:r>
            <a:r>
              <a:rPr lang="zh-CN" altLang="en-US" sz="1050" b="0" dirty="0" smtClean="0">
                <a:effectLst/>
                <a:latin typeface="Times New Roman" pitchFamily="18" charset="0"/>
                <a:ea typeface="+mn-ea"/>
                <a:cs typeface="Times New Roman" pitchFamily="18" charset="0"/>
              </a:rPr>
              <a:t>年，污染，包括过分养分造成的污染被控制在不危害生态系统功能和生物多样性的范围内。</a:t>
            </a:r>
          </a:p>
          <a:p>
            <a:r>
              <a:rPr lang="zh-CN" altLang="en-US" sz="1050" b="0" dirty="0" smtClean="0">
                <a:effectLst/>
                <a:latin typeface="Times New Roman" pitchFamily="18" charset="0"/>
                <a:ea typeface="+mn-ea"/>
                <a:cs typeface="Times New Roman" pitchFamily="18" charset="0"/>
              </a:rPr>
              <a:t>目标 </a:t>
            </a:r>
            <a:r>
              <a:rPr lang="en-GB" sz="1050" b="0" dirty="0" smtClean="0">
                <a:effectLst/>
                <a:latin typeface="Times New Roman" pitchFamily="18" charset="0"/>
                <a:ea typeface="+mn-ea"/>
                <a:cs typeface="Times New Roman" pitchFamily="18" charset="0"/>
              </a:rPr>
              <a:t>9</a:t>
            </a:r>
            <a:r>
              <a:rPr lang="zh-CN" altLang="en-US" sz="1050" b="0" dirty="0" smtClean="0">
                <a:effectLst/>
                <a:latin typeface="Times New Roman" pitchFamily="18" charset="0"/>
                <a:ea typeface="+mn-ea"/>
                <a:cs typeface="Times New Roman" pitchFamily="18" charset="0"/>
              </a:rPr>
              <a:t>：到</a:t>
            </a:r>
            <a:r>
              <a:rPr lang="en-GB" sz="1050" b="0" dirty="0" smtClean="0">
                <a:effectLst/>
                <a:latin typeface="Times New Roman" pitchFamily="18" charset="0"/>
                <a:ea typeface="+mn-ea"/>
                <a:cs typeface="Times New Roman" pitchFamily="18" charset="0"/>
              </a:rPr>
              <a:t>2020</a:t>
            </a:r>
            <a:r>
              <a:rPr lang="zh-CN" altLang="en-US" sz="1050" b="0" dirty="0" smtClean="0">
                <a:effectLst/>
                <a:latin typeface="Times New Roman" pitchFamily="18" charset="0"/>
                <a:ea typeface="+mn-ea"/>
                <a:cs typeface="Times New Roman" pitchFamily="18" charset="0"/>
              </a:rPr>
              <a:t>年，入侵外来物种和进入渠道得到鉴定和排定优先次序，优先物种得到控制或根除，同时制定措施管理进入渠道以防止入侵外来物种的进入和扎根。</a:t>
            </a:r>
          </a:p>
          <a:p>
            <a:r>
              <a:rPr lang="zh-CN" altLang="en-US" sz="1050" b="0" dirty="0" smtClean="0">
                <a:effectLst/>
                <a:latin typeface="Times New Roman" pitchFamily="18" charset="0"/>
                <a:ea typeface="+mn-ea"/>
                <a:cs typeface="Times New Roman" pitchFamily="18" charset="0"/>
              </a:rPr>
              <a:t>目标</a:t>
            </a:r>
            <a:r>
              <a:rPr lang="en-GB" sz="1050" b="0" dirty="0" smtClean="0">
                <a:effectLst/>
                <a:latin typeface="Times New Roman" pitchFamily="18" charset="0"/>
                <a:ea typeface="+mn-ea"/>
                <a:cs typeface="Times New Roman" pitchFamily="18" charset="0"/>
              </a:rPr>
              <a:t>10</a:t>
            </a:r>
            <a:r>
              <a:rPr lang="zh-CN" altLang="en-US" sz="1050" b="0" dirty="0" smtClean="0">
                <a:effectLst/>
                <a:latin typeface="Times New Roman" pitchFamily="18" charset="0"/>
                <a:ea typeface="+mn-ea"/>
                <a:cs typeface="Times New Roman" pitchFamily="18" charset="0"/>
              </a:rPr>
              <a:t>：到</a:t>
            </a:r>
            <a:r>
              <a:rPr lang="en-GB" sz="1050" b="0" dirty="0" smtClean="0">
                <a:effectLst/>
                <a:latin typeface="Times New Roman" pitchFamily="18" charset="0"/>
                <a:ea typeface="+mn-ea"/>
                <a:cs typeface="Times New Roman" pitchFamily="18" charset="0"/>
              </a:rPr>
              <a:t>2015</a:t>
            </a:r>
            <a:r>
              <a:rPr lang="zh-CN" altLang="en-US" sz="1050" b="0" dirty="0" smtClean="0">
                <a:effectLst/>
                <a:latin typeface="Times New Roman" pitchFamily="18" charset="0"/>
                <a:ea typeface="+mn-ea"/>
                <a:cs typeface="Times New Roman" pitchFamily="18" charset="0"/>
              </a:rPr>
              <a:t>年，减少了气候变化或海洋酸化对珊瑚礁和其他脆弱生态系统的多重人为压力，维护它们的完整性和功能。</a:t>
            </a:r>
            <a:endParaRPr lang="en-US" altLang="zh-CN" sz="1050" b="0" dirty="0" smtClean="0">
              <a:effectLst/>
              <a:latin typeface="Times New Roman" pitchFamily="18" charset="0"/>
              <a:ea typeface="+mn-ea"/>
              <a:cs typeface="Times New Roman" pitchFamily="18" charset="0"/>
            </a:endParaRPr>
          </a:p>
          <a:p>
            <a:pPr>
              <a:buFont typeface="Arial" charset="0"/>
              <a:buNone/>
            </a:pPr>
            <a:endParaRPr lang="en-US" altLang="zh-CN" sz="1050" b="0" dirty="0" smtClean="0">
              <a:effectLst/>
              <a:latin typeface="Times New Roman" pitchFamily="18" charset="0"/>
              <a:ea typeface="+mn-ea"/>
              <a:cs typeface="Times New Roman" pitchFamily="18" charset="0"/>
            </a:endParaRPr>
          </a:p>
        </p:txBody>
      </p:sp>
      <p:sp>
        <p:nvSpPr>
          <p:cNvPr id="24580" name="Content Placeholder 12"/>
          <p:cNvSpPr>
            <a:spLocks noGrp="1"/>
          </p:cNvSpPr>
          <p:nvPr>
            <p:ph sz="half" idx="2"/>
          </p:nvPr>
        </p:nvSpPr>
        <p:spPr bwMode="auto">
          <a:xfrm>
            <a:off x="4143372" y="647700"/>
            <a:ext cx="4772025" cy="6210300"/>
          </a:xfrm>
          <a:solidFill>
            <a:schemeClr val="bg1"/>
          </a:solidFill>
          <a:ln>
            <a:miter lim="800000"/>
            <a:headEnd/>
            <a:tailEnd/>
          </a:ln>
        </p:spPr>
        <p:txBody>
          <a:bodyPr vert="horz" wrap="square" lIns="91440" tIns="45720" rIns="91440" bIns="45720" numCol="1" anchor="t" anchorCtr="0" compatLnSpc="1">
            <a:prstTxWarp prst="textNoShape">
              <a:avLst/>
            </a:prstTxWarp>
          </a:bodyPr>
          <a:lstStyle/>
          <a:p>
            <a:pPr>
              <a:buNone/>
            </a:pPr>
            <a:r>
              <a:rPr lang="zh-CN" altLang="en-US" sz="1050" b="0" i="1" dirty="0" smtClean="0">
                <a:effectLst/>
                <a:latin typeface="Times New Roman" pitchFamily="18" charset="0"/>
                <a:ea typeface="+mn-ea"/>
                <a:cs typeface="Times New Roman" pitchFamily="18" charset="0"/>
              </a:rPr>
              <a:t>战略目标</a:t>
            </a:r>
            <a:r>
              <a:rPr lang="en-GB" sz="1050" b="0" i="1" dirty="0" smtClean="0">
                <a:effectLst/>
                <a:latin typeface="Times New Roman" pitchFamily="18" charset="0"/>
                <a:ea typeface="+mn-ea"/>
                <a:cs typeface="Times New Roman" pitchFamily="18" charset="0"/>
              </a:rPr>
              <a:t> C. </a:t>
            </a:r>
            <a:r>
              <a:rPr lang="zh-CN" altLang="en-US" sz="1050" b="0" i="1" dirty="0" smtClean="0">
                <a:effectLst/>
                <a:latin typeface="Times New Roman" pitchFamily="18" charset="0"/>
                <a:ea typeface="+mn-ea"/>
                <a:cs typeface="Times New Roman" pitchFamily="18" charset="0"/>
              </a:rPr>
              <a:t>通过保护生态系统、物种和遗传多样化，改善生物多样性的现况</a:t>
            </a:r>
            <a:endParaRPr lang="zh-CN" altLang="en-US" sz="1050" b="0" dirty="0" smtClean="0">
              <a:effectLst/>
              <a:latin typeface="Times New Roman" pitchFamily="18" charset="0"/>
              <a:ea typeface="+mn-ea"/>
              <a:cs typeface="Times New Roman" pitchFamily="18" charset="0"/>
            </a:endParaRPr>
          </a:p>
          <a:p>
            <a:r>
              <a:rPr lang="zh-CN" altLang="en-US" sz="1050" b="0" dirty="0" smtClean="0">
                <a:effectLst/>
                <a:latin typeface="Times New Roman" pitchFamily="18" charset="0"/>
                <a:ea typeface="+mn-ea"/>
                <a:cs typeface="Times New Roman" pitchFamily="18" charset="0"/>
              </a:rPr>
              <a:t>目标 </a:t>
            </a:r>
            <a:r>
              <a:rPr lang="en-GB" sz="1050" b="0" dirty="0" smtClean="0">
                <a:effectLst/>
                <a:latin typeface="Times New Roman" pitchFamily="18" charset="0"/>
                <a:ea typeface="+mn-ea"/>
                <a:cs typeface="Times New Roman" pitchFamily="18" charset="0"/>
              </a:rPr>
              <a:t>11</a:t>
            </a:r>
            <a:r>
              <a:rPr lang="zh-CN" altLang="en-US" sz="1050" b="0" dirty="0" smtClean="0">
                <a:effectLst/>
                <a:latin typeface="Times New Roman" pitchFamily="18" charset="0"/>
                <a:ea typeface="+mn-ea"/>
                <a:cs typeface="Times New Roman" pitchFamily="18" charset="0"/>
              </a:rPr>
              <a:t>：到</a:t>
            </a:r>
            <a:r>
              <a:rPr lang="en-GB" sz="1050" b="0" dirty="0" smtClean="0">
                <a:effectLst/>
                <a:latin typeface="Times New Roman" pitchFamily="18" charset="0"/>
                <a:ea typeface="+mn-ea"/>
                <a:cs typeface="Times New Roman" pitchFamily="18" charset="0"/>
              </a:rPr>
              <a:t>2020</a:t>
            </a:r>
            <a:r>
              <a:rPr lang="zh-CN" altLang="en-US" sz="1050" b="0" dirty="0" smtClean="0">
                <a:effectLst/>
                <a:latin typeface="Times New Roman" pitchFamily="18" charset="0"/>
                <a:ea typeface="+mn-ea"/>
                <a:cs typeface="Times New Roman" pitchFamily="18" charset="0"/>
              </a:rPr>
              <a:t>年，至少有</a:t>
            </a:r>
            <a:r>
              <a:rPr lang="en-GB" sz="1050" b="0" dirty="0" smtClean="0">
                <a:effectLst/>
                <a:latin typeface="Times New Roman" pitchFamily="18" charset="0"/>
                <a:ea typeface="+mn-ea"/>
                <a:cs typeface="Times New Roman" pitchFamily="18" charset="0"/>
              </a:rPr>
              <a:t>17%</a:t>
            </a:r>
            <a:r>
              <a:rPr lang="zh-CN" altLang="en-US" sz="1050" b="0" dirty="0" smtClean="0">
                <a:effectLst/>
                <a:latin typeface="Times New Roman" pitchFamily="18" charset="0"/>
                <a:ea typeface="+mn-ea"/>
                <a:cs typeface="Times New Roman" pitchFamily="18" charset="0"/>
              </a:rPr>
              <a:t>的陆地和内陆水域以及</a:t>
            </a:r>
            <a:r>
              <a:rPr lang="en-GB" sz="1050" b="0" dirty="0" smtClean="0">
                <a:effectLst/>
                <a:latin typeface="Times New Roman" pitchFamily="18" charset="0"/>
                <a:ea typeface="+mn-ea"/>
                <a:cs typeface="Times New Roman" pitchFamily="18" charset="0"/>
              </a:rPr>
              <a:t>10% </a:t>
            </a:r>
            <a:r>
              <a:rPr lang="zh-CN" altLang="en-US" sz="1050" b="0" dirty="0" smtClean="0">
                <a:effectLst/>
                <a:latin typeface="Times New Roman" pitchFamily="18" charset="0"/>
                <a:ea typeface="+mn-ea"/>
                <a:cs typeface="Times New Roman" pitchFamily="18" charset="0"/>
              </a:rPr>
              <a:t>的沿海和海洋区域，尤其是对于生物多样性和生态系统服务具有特殊重要性的区域，通过有效而公平管理的、生态上有代表性和相连性好的保护区系统和其他基于保护区的有效保护措施的得到保护，并被纳入更广泛的土地景观和海洋景观。</a:t>
            </a:r>
          </a:p>
          <a:p>
            <a:r>
              <a:rPr lang="zh-CN" altLang="en-US" sz="1050" b="0" dirty="0" smtClean="0">
                <a:effectLst/>
                <a:latin typeface="Times New Roman" pitchFamily="18" charset="0"/>
                <a:ea typeface="+mn-ea"/>
                <a:cs typeface="Times New Roman" pitchFamily="18" charset="0"/>
              </a:rPr>
              <a:t>目标 </a:t>
            </a:r>
            <a:r>
              <a:rPr lang="en-GB" sz="1050" b="0" dirty="0" smtClean="0">
                <a:effectLst/>
                <a:latin typeface="Times New Roman" pitchFamily="18" charset="0"/>
                <a:ea typeface="+mn-ea"/>
                <a:cs typeface="Times New Roman" pitchFamily="18" charset="0"/>
              </a:rPr>
              <a:t>12</a:t>
            </a:r>
            <a:r>
              <a:rPr lang="zh-CN" altLang="en-US" sz="1050" b="0" dirty="0" smtClean="0">
                <a:effectLst/>
                <a:latin typeface="Times New Roman" pitchFamily="18" charset="0"/>
                <a:ea typeface="+mn-ea"/>
                <a:cs typeface="Times New Roman" pitchFamily="18" charset="0"/>
              </a:rPr>
              <a:t>：到</a:t>
            </a:r>
            <a:r>
              <a:rPr lang="en-GB" sz="1050" b="0" dirty="0" smtClean="0">
                <a:effectLst/>
                <a:latin typeface="Times New Roman" pitchFamily="18" charset="0"/>
                <a:ea typeface="+mn-ea"/>
                <a:cs typeface="Times New Roman" pitchFamily="18" charset="0"/>
              </a:rPr>
              <a:t>2020</a:t>
            </a:r>
            <a:r>
              <a:rPr lang="zh-CN" altLang="en-US" sz="1050" b="0" dirty="0" smtClean="0">
                <a:effectLst/>
                <a:latin typeface="Times New Roman" pitchFamily="18" charset="0"/>
                <a:ea typeface="+mn-ea"/>
                <a:cs typeface="Times New Roman" pitchFamily="18" charset="0"/>
              </a:rPr>
              <a:t>年，防止了已知濒危物种免遭灭绝，且其保护状况（尤其是其中减少最严重的物种的保护状况）得到改善和维持。</a:t>
            </a:r>
          </a:p>
          <a:p>
            <a:r>
              <a:rPr lang="zh-CN" altLang="en-US" sz="1050" b="0" dirty="0" smtClean="0">
                <a:effectLst/>
                <a:latin typeface="Times New Roman" pitchFamily="18" charset="0"/>
                <a:ea typeface="+mn-ea"/>
                <a:cs typeface="Times New Roman" pitchFamily="18" charset="0"/>
              </a:rPr>
              <a:t>目标 </a:t>
            </a:r>
            <a:r>
              <a:rPr lang="en-GB" sz="1050" b="0" dirty="0" smtClean="0">
                <a:effectLst/>
                <a:latin typeface="Times New Roman" pitchFamily="18" charset="0"/>
                <a:ea typeface="+mn-ea"/>
                <a:cs typeface="Times New Roman" pitchFamily="18" charset="0"/>
              </a:rPr>
              <a:t>13</a:t>
            </a:r>
            <a:r>
              <a:rPr lang="zh-CN" altLang="en-US" sz="1050" b="0" dirty="0" smtClean="0">
                <a:effectLst/>
                <a:latin typeface="Times New Roman" pitchFamily="18" charset="0"/>
                <a:ea typeface="+mn-ea"/>
                <a:cs typeface="Times New Roman" pitchFamily="18" charset="0"/>
              </a:rPr>
              <a:t>：到</a:t>
            </a:r>
            <a:r>
              <a:rPr lang="en-GB" sz="1050" b="0" dirty="0" smtClean="0">
                <a:effectLst/>
                <a:latin typeface="Times New Roman" pitchFamily="18" charset="0"/>
                <a:ea typeface="+mn-ea"/>
                <a:cs typeface="Times New Roman" pitchFamily="18" charset="0"/>
              </a:rPr>
              <a:t>2020</a:t>
            </a:r>
            <a:r>
              <a:rPr lang="zh-CN" altLang="en-US" sz="1050" b="0" dirty="0" smtClean="0">
                <a:effectLst/>
                <a:latin typeface="Times New Roman" pitchFamily="18" charset="0"/>
                <a:ea typeface="+mn-ea"/>
                <a:cs typeface="Times New Roman" pitchFamily="18" charset="0"/>
              </a:rPr>
              <a:t>年，保持了栽培植物和养殖和驯养动物及野生亲缘物种，包括其他社会经济以及文化上宝贵的物种的遗传多样性，同时制定并执行了减少基因损失和保护其遗传多样性的战略。</a:t>
            </a:r>
            <a:r>
              <a:rPr lang="en-US" altLang="zh-CN" sz="1050" b="0" dirty="0" smtClean="0">
                <a:effectLst/>
                <a:latin typeface="Times New Roman" pitchFamily="18" charset="0"/>
                <a:ea typeface="+mn-ea"/>
                <a:cs typeface="Times New Roman" pitchFamily="18" charset="0"/>
              </a:rPr>
              <a:t> </a:t>
            </a:r>
          </a:p>
          <a:p>
            <a:pPr>
              <a:buNone/>
            </a:pPr>
            <a:r>
              <a:rPr lang="zh-CN" altLang="en-US" sz="1050" b="0" i="1" dirty="0" smtClean="0">
                <a:effectLst/>
                <a:latin typeface="Times New Roman" pitchFamily="18" charset="0"/>
                <a:ea typeface="+mn-ea"/>
                <a:cs typeface="Times New Roman" pitchFamily="18" charset="0"/>
              </a:rPr>
              <a:t>战略目标</a:t>
            </a:r>
            <a:r>
              <a:rPr lang="en-GB" sz="1050" b="0" i="1" dirty="0" smtClean="0">
                <a:effectLst/>
                <a:latin typeface="Times New Roman" pitchFamily="18" charset="0"/>
                <a:ea typeface="+mn-ea"/>
                <a:cs typeface="Times New Roman" pitchFamily="18" charset="0"/>
              </a:rPr>
              <a:t> D.  </a:t>
            </a:r>
            <a:r>
              <a:rPr lang="zh-CN" altLang="en-US" sz="1050" b="0" i="1" dirty="0" smtClean="0">
                <a:effectLst/>
                <a:latin typeface="Times New Roman" pitchFamily="18" charset="0"/>
                <a:ea typeface="+mn-ea"/>
                <a:cs typeface="Times New Roman" pitchFamily="18" charset="0"/>
              </a:rPr>
              <a:t>增进生物多样性和生态系统带来的给所有人的惠益</a:t>
            </a:r>
            <a:endParaRPr lang="zh-CN" altLang="en-US" sz="1050" b="0" dirty="0" smtClean="0">
              <a:effectLst/>
              <a:latin typeface="Times New Roman" pitchFamily="18" charset="0"/>
              <a:ea typeface="+mn-ea"/>
              <a:cs typeface="Times New Roman" pitchFamily="18" charset="0"/>
            </a:endParaRPr>
          </a:p>
          <a:p>
            <a:r>
              <a:rPr lang="zh-CN" altLang="en-US" sz="1050" b="0" dirty="0" smtClean="0">
                <a:effectLst/>
                <a:latin typeface="Times New Roman" pitchFamily="18" charset="0"/>
                <a:ea typeface="+mn-ea"/>
                <a:cs typeface="Times New Roman" pitchFamily="18" charset="0"/>
              </a:rPr>
              <a:t>目标 </a:t>
            </a:r>
            <a:r>
              <a:rPr lang="en-GB" sz="1050" b="0" dirty="0" smtClean="0">
                <a:effectLst/>
                <a:latin typeface="Times New Roman" pitchFamily="18" charset="0"/>
                <a:ea typeface="+mn-ea"/>
                <a:cs typeface="Times New Roman" pitchFamily="18" charset="0"/>
              </a:rPr>
              <a:t>14</a:t>
            </a:r>
            <a:r>
              <a:rPr lang="zh-CN" altLang="en-US" sz="1050" b="0" dirty="0" smtClean="0">
                <a:effectLst/>
                <a:latin typeface="Times New Roman" pitchFamily="18" charset="0"/>
                <a:ea typeface="+mn-ea"/>
                <a:cs typeface="Times New Roman" pitchFamily="18" charset="0"/>
              </a:rPr>
              <a:t>：到</a:t>
            </a:r>
            <a:r>
              <a:rPr lang="en-GB" sz="1050" b="0" dirty="0" smtClean="0">
                <a:effectLst/>
                <a:latin typeface="Times New Roman" pitchFamily="18" charset="0"/>
                <a:ea typeface="+mn-ea"/>
                <a:cs typeface="Times New Roman" pitchFamily="18" charset="0"/>
              </a:rPr>
              <a:t>2020</a:t>
            </a:r>
            <a:r>
              <a:rPr lang="zh-CN" altLang="en-US" sz="1050" b="0" dirty="0" smtClean="0">
                <a:effectLst/>
                <a:latin typeface="Times New Roman" pitchFamily="18" charset="0"/>
                <a:ea typeface="+mn-ea"/>
                <a:cs typeface="Times New Roman" pitchFamily="18" charset="0"/>
              </a:rPr>
              <a:t>年，</a:t>
            </a:r>
          </a:p>
          <a:p>
            <a:r>
              <a:rPr lang="zh-CN" altLang="en-US" sz="1050" b="0" dirty="0" smtClean="0">
                <a:effectLst/>
                <a:latin typeface="Times New Roman" pitchFamily="18" charset="0"/>
                <a:ea typeface="+mn-ea"/>
                <a:cs typeface="Times New Roman" pitchFamily="18" charset="0"/>
              </a:rPr>
              <a:t>带来重要的服务，包括同水相关的服务以及有助于健康、生计和福祉的生态系统得到了恢复和保障，同时顾及了妇女、土著和地方社区以及贫穷和脆弱群体的需要。</a:t>
            </a:r>
          </a:p>
          <a:p>
            <a:r>
              <a:rPr lang="zh-CN" altLang="en-US" sz="1050" b="0" dirty="0" smtClean="0">
                <a:effectLst/>
                <a:latin typeface="Times New Roman" pitchFamily="18" charset="0"/>
                <a:ea typeface="+mn-ea"/>
                <a:cs typeface="Times New Roman" pitchFamily="18" charset="0"/>
              </a:rPr>
              <a:t>目标 </a:t>
            </a:r>
            <a:r>
              <a:rPr lang="en-GB" sz="1050" b="0" dirty="0" smtClean="0">
                <a:effectLst/>
                <a:latin typeface="Times New Roman" pitchFamily="18" charset="0"/>
                <a:ea typeface="+mn-ea"/>
                <a:cs typeface="Times New Roman" pitchFamily="18" charset="0"/>
              </a:rPr>
              <a:t>15</a:t>
            </a:r>
            <a:r>
              <a:rPr lang="zh-CN" altLang="en-US" sz="1050" b="0" dirty="0" smtClean="0">
                <a:effectLst/>
                <a:latin typeface="Times New Roman" pitchFamily="18" charset="0"/>
                <a:ea typeface="+mn-ea"/>
                <a:cs typeface="Times New Roman" pitchFamily="18" charset="0"/>
              </a:rPr>
              <a:t>：到</a:t>
            </a:r>
            <a:r>
              <a:rPr lang="en-GB" sz="1050" b="0" dirty="0" smtClean="0">
                <a:effectLst/>
                <a:latin typeface="Times New Roman" pitchFamily="18" charset="0"/>
                <a:ea typeface="+mn-ea"/>
                <a:cs typeface="Times New Roman" pitchFamily="18" charset="0"/>
              </a:rPr>
              <a:t>2020</a:t>
            </a:r>
            <a:r>
              <a:rPr lang="zh-CN" altLang="en-US" sz="1050" b="0" dirty="0" smtClean="0">
                <a:effectLst/>
                <a:latin typeface="Times New Roman" pitchFamily="18" charset="0"/>
                <a:ea typeface="+mn-ea"/>
                <a:cs typeface="Times New Roman" pitchFamily="18" charset="0"/>
              </a:rPr>
              <a:t>年，通过养护和恢复行动，生态系统的复原力以及生物多样性对碳储存的贡献得到加强，包括恢复了至少</a:t>
            </a:r>
            <a:r>
              <a:rPr lang="en-GB" sz="1050" b="0" dirty="0" smtClean="0">
                <a:effectLst/>
                <a:latin typeface="Times New Roman" pitchFamily="18" charset="0"/>
                <a:ea typeface="+mn-ea"/>
                <a:cs typeface="Times New Roman" pitchFamily="18" charset="0"/>
              </a:rPr>
              <a:t>15%</a:t>
            </a:r>
            <a:r>
              <a:rPr lang="zh-CN" altLang="en-US" sz="1050" b="0" dirty="0" smtClean="0">
                <a:effectLst/>
                <a:latin typeface="Times New Roman" pitchFamily="18" charset="0"/>
                <a:ea typeface="+mn-ea"/>
                <a:cs typeface="Times New Roman" pitchFamily="18" charset="0"/>
              </a:rPr>
              <a:t>退化的生态系统，从而对气候变化的减缓与适应以及防治荒漠化做出了贡献。</a:t>
            </a:r>
          </a:p>
          <a:p>
            <a:r>
              <a:rPr lang="zh-CN" altLang="en-US" sz="1050" b="0" dirty="0" smtClean="0">
                <a:effectLst/>
                <a:latin typeface="Times New Roman" pitchFamily="18" charset="0"/>
                <a:ea typeface="+mn-ea"/>
                <a:cs typeface="Times New Roman" pitchFamily="18" charset="0"/>
              </a:rPr>
              <a:t>目标 </a:t>
            </a:r>
            <a:r>
              <a:rPr lang="en-GB" sz="1050" b="0" dirty="0" smtClean="0">
                <a:effectLst/>
                <a:latin typeface="Times New Roman" pitchFamily="18" charset="0"/>
                <a:ea typeface="+mn-ea"/>
                <a:cs typeface="Times New Roman" pitchFamily="18" charset="0"/>
              </a:rPr>
              <a:t>16</a:t>
            </a:r>
            <a:r>
              <a:rPr lang="zh-CN" altLang="en-US" sz="1050" b="0" dirty="0" smtClean="0">
                <a:effectLst/>
                <a:latin typeface="Times New Roman" pitchFamily="18" charset="0"/>
                <a:ea typeface="+mn-ea"/>
                <a:cs typeface="Times New Roman" pitchFamily="18" charset="0"/>
              </a:rPr>
              <a:t>： 到</a:t>
            </a:r>
            <a:r>
              <a:rPr lang="en-GB" sz="1050" b="0" dirty="0" smtClean="0">
                <a:effectLst/>
                <a:latin typeface="Times New Roman" pitchFamily="18" charset="0"/>
                <a:ea typeface="+mn-ea"/>
                <a:cs typeface="Times New Roman" pitchFamily="18" charset="0"/>
              </a:rPr>
              <a:t>2015</a:t>
            </a:r>
            <a:r>
              <a:rPr lang="zh-CN" altLang="en-US" sz="1050" b="0" dirty="0" smtClean="0">
                <a:effectLst/>
                <a:latin typeface="Times New Roman" pitchFamily="18" charset="0"/>
                <a:ea typeface="+mn-ea"/>
                <a:cs typeface="Times New Roman" pitchFamily="18" charset="0"/>
              </a:rPr>
              <a:t>年，</a:t>
            </a:r>
            <a:r>
              <a:rPr lang="en-US" altLang="zh-CN" sz="1050" b="0" dirty="0" smtClean="0">
                <a:effectLst/>
                <a:latin typeface="Times New Roman" pitchFamily="18" charset="0"/>
                <a:ea typeface="+mn-ea"/>
                <a:cs typeface="Times New Roman" pitchFamily="18" charset="0"/>
              </a:rPr>
              <a:t>《</a:t>
            </a:r>
            <a:r>
              <a:rPr lang="zh-CN" altLang="en-US" sz="1050" b="0" dirty="0" smtClean="0">
                <a:effectLst/>
                <a:latin typeface="Times New Roman" pitchFamily="18" charset="0"/>
                <a:ea typeface="+mn-ea"/>
                <a:cs typeface="Times New Roman" pitchFamily="18" charset="0"/>
              </a:rPr>
              <a:t>关于获取遗传资源以及公正和公平地分享其利用所产生惠益的名古屋议定书</a:t>
            </a:r>
            <a:r>
              <a:rPr lang="en-US" altLang="zh-CN" sz="1050" b="0" dirty="0" smtClean="0">
                <a:effectLst/>
                <a:latin typeface="Times New Roman" pitchFamily="18" charset="0"/>
                <a:ea typeface="+mn-ea"/>
                <a:cs typeface="Times New Roman" pitchFamily="18" charset="0"/>
              </a:rPr>
              <a:t>》</a:t>
            </a:r>
            <a:r>
              <a:rPr lang="zh-CN" altLang="en-US" sz="1050" b="0" dirty="0" smtClean="0">
                <a:effectLst/>
                <a:latin typeface="Times New Roman" pitchFamily="18" charset="0"/>
                <a:ea typeface="+mn-ea"/>
                <a:cs typeface="Times New Roman" pitchFamily="18" charset="0"/>
              </a:rPr>
              <a:t>已经根据国家立法生效和实施。</a:t>
            </a:r>
            <a:endParaRPr lang="en-US" altLang="zh-CN" sz="1050" b="0" dirty="0" smtClean="0">
              <a:effectLst/>
              <a:latin typeface="Times New Roman" pitchFamily="18" charset="0"/>
              <a:ea typeface="+mn-ea"/>
              <a:cs typeface="Times New Roman" pitchFamily="18" charset="0"/>
            </a:endParaRPr>
          </a:p>
          <a:p>
            <a:pPr>
              <a:buNone/>
            </a:pPr>
            <a:r>
              <a:rPr lang="zh-CN" altLang="en-US" sz="1050" b="0" i="1" dirty="0" smtClean="0">
                <a:effectLst/>
                <a:latin typeface="Times New Roman" pitchFamily="18" charset="0"/>
                <a:ea typeface="+mn-ea"/>
                <a:cs typeface="Times New Roman" pitchFamily="18" charset="0"/>
              </a:rPr>
              <a:t>战略目标</a:t>
            </a:r>
            <a:r>
              <a:rPr lang="en-GB" sz="1050" b="0" i="1" dirty="0" smtClean="0">
                <a:effectLst/>
                <a:latin typeface="Times New Roman" pitchFamily="18" charset="0"/>
                <a:ea typeface="+mn-ea"/>
                <a:cs typeface="Times New Roman" pitchFamily="18" charset="0"/>
              </a:rPr>
              <a:t> E.  </a:t>
            </a:r>
            <a:r>
              <a:rPr lang="zh-CN" altLang="en-US" sz="1050" b="0" i="1" dirty="0" smtClean="0">
                <a:effectLst/>
                <a:latin typeface="Times New Roman" pitchFamily="18" charset="0"/>
                <a:ea typeface="+mn-ea"/>
                <a:cs typeface="Times New Roman" pitchFamily="18" charset="0"/>
              </a:rPr>
              <a:t>通过参与性规划、知识管理和能力建设，加强执行工作</a:t>
            </a:r>
            <a:endParaRPr lang="zh-CN" altLang="en-US" sz="1050" b="0" dirty="0" smtClean="0">
              <a:effectLst/>
              <a:latin typeface="Times New Roman" pitchFamily="18" charset="0"/>
              <a:ea typeface="+mn-ea"/>
              <a:cs typeface="Times New Roman" pitchFamily="18" charset="0"/>
            </a:endParaRPr>
          </a:p>
          <a:p>
            <a:r>
              <a:rPr lang="zh-CN" altLang="en-US" sz="1050" b="0" dirty="0" smtClean="0">
                <a:effectLst/>
                <a:latin typeface="Times New Roman" pitchFamily="18" charset="0"/>
                <a:ea typeface="+mn-ea"/>
                <a:cs typeface="Times New Roman" pitchFamily="18" charset="0"/>
              </a:rPr>
              <a:t>目标 </a:t>
            </a:r>
            <a:r>
              <a:rPr lang="en-GB" sz="1050" b="0" dirty="0" smtClean="0">
                <a:effectLst/>
                <a:latin typeface="Times New Roman" pitchFamily="18" charset="0"/>
                <a:ea typeface="+mn-ea"/>
                <a:cs typeface="Times New Roman" pitchFamily="18" charset="0"/>
              </a:rPr>
              <a:t>17</a:t>
            </a:r>
            <a:r>
              <a:rPr lang="zh-CN" altLang="en-US" sz="1050" b="0" dirty="0" smtClean="0">
                <a:effectLst/>
                <a:latin typeface="Times New Roman" pitchFamily="18" charset="0"/>
                <a:ea typeface="+mn-ea"/>
                <a:cs typeface="Times New Roman" pitchFamily="18" charset="0"/>
              </a:rPr>
              <a:t>：到</a:t>
            </a:r>
            <a:r>
              <a:rPr lang="en-GB" sz="1050" b="0" dirty="0" smtClean="0">
                <a:effectLst/>
                <a:latin typeface="Times New Roman" pitchFamily="18" charset="0"/>
                <a:ea typeface="+mn-ea"/>
                <a:cs typeface="Times New Roman" pitchFamily="18" charset="0"/>
              </a:rPr>
              <a:t>2015</a:t>
            </a:r>
            <a:r>
              <a:rPr lang="zh-CN" altLang="en-US" sz="1050" b="0" dirty="0" smtClean="0">
                <a:effectLst/>
                <a:latin typeface="Times New Roman" pitchFamily="18" charset="0"/>
                <a:ea typeface="+mn-ea"/>
                <a:cs typeface="Times New Roman" pitchFamily="18" charset="0"/>
              </a:rPr>
              <a:t>年，各缔约方已经制定、作为政策工具通过和开始执行了一项有效、参与性的最新国家生物多样性战略和行动计划。</a:t>
            </a:r>
          </a:p>
          <a:p>
            <a:r>
              <a:rPr lang="zh-CN" altLang="en-US" sz="1050" b="0" dirty="0" smtClean="0">
                <a:effectLst/>
                <a:latin typeface="Times New Roman" pitchFamily="18" charset="0"/>
                <a:ea typeface="+mn-ea"/>
                <a:cs typeface="Times New Roman" pitchFamily="18" charset="0"/>
              </a:rPr>
              <a:t>目标 </a:t>
            </a:r>
            <a:r>
              <a:rPr lang="en-GB" sz="1050" b="0" dirty="0" smtClean="0">
                <a:effectLst/>
                <a:latin typeface="Times New Roman" pitchFamily="18" charset="0"/>
                <a:ea typeface="+mn-ea"/>
                <a:cs typeface="Times New Roman" pitchFamily="18" charset="0"/>
              </a:rPr>
              <a:t>18</a:t>
            </a:r>
            <a:r>
              <a:rPr lang="zh-CN" altLang="en-US" sz="1050" b="0" dirty="0" smtClean="0">
                <a:effectLst/>
                <a:latin typeface="Times New Roman" pitchFamily="18" charset="0"/>
                <a:ea typeface="+mn-ea"/>
                <a:cs typeface="Times New Roman" pitchFamily="18" charset="0"/>
              </a:rPr>
              <a:t>：到</a:t>
            </a:r>
            <a:r>
              <a:rPr lang="en-GB" sz="1050" b="0" dirty="0" smtClean="0">
                <a:effectLst/>
                <a:latin typeface="Times New Roman" pitchFamily="18" charset="0"/>
                <a:ea typeface="+mn-ea"/>
                <a:cs typeface="Times New Roman" pitchFamily="18" charset="0"/>
              </a:rPr>
              <a:t>2020</a:t>
            </a:r>
            <a:r>
              <a:rPr lang="zh-CN" altLang="en-US" sz="1050" b="0" dirty="0" smtClean="0">
                <a:effectLst/>
                <a:latin typeface="Times New Roman" pitchFamily="18" charset="0"/>
                <a:ea typeface="+mn-ea"/>
                <a:cs typeface="Times New Roman" pitchFamily="18" charset="0"/>
              </a:rPr>
              <a:t>年，土著和地方社区的同保护和可持续利用遗传资源有关的传统知识、创新和做法及其对于生物资源的习惯性利用，根据国家立法和相关国际义务得到了尊重，并在土著和地方社区在各国相关层次上的有效参与下，充分地纳入和反映在</a:t>
            </a:r>
            <a:r>
              <a:rPr lang="en-US" altLang="zh-CN" sz="1050" b="0" dirty="0" smtClean="0">
                <a:effectLst/>
                <a:latin typeface="Times New Roman" pitchFamily="18" charset="0"/>
                <a:ea typeface="+mn-ea"/>
                <a:cs typeface="Times New Roman" pitchFamily="18" charset="0"/>
              </a:rPr>
              <a:t>《</a:t>
            </a:r>
            <a:r>
              <a:rPr lang="zh-CN" altLang="en-US" sz="1050" b="0" dirty="0" smtClean="0">
                <a:effectLst/>
                <a:latin typeface="Times New Roman" pitchFamily="18" charset="0"/>
                <a:ea typeface="+mn-ea"/>
                <a:cs typeface="Times New Roman" pitchFamily="18" charset="0"/>
              </a:rPr>
              <a:t>公约</a:t>
            </a:r>
            <a:r>
              <a:rPr lang="en-US" altLang="zh-CN" sz="1050" b="0" dirty="0" smtClean="0">
                <a:effectLst/>
                <a:latin typeface="Times New Roman" pitchFamily="18" charset="0"/>
                <a:ea typeface="+mn-ea"/>
                <a:cs typeface="Times New Roman" pitchFamily="18" charset="0"/>
              </a:rPr>
              <a:t>》</a:t>
            </a:r>
            <a:r>
              <a:rPr lang="zh-CN" altLang="en-US" sz="1050" b="0" dirty="0" smtClean="0">
                <a:effectLst/>
                <a:latin typeface="Times New Roman" pitchFamily="18" charset="0"/>
                <a:ea typeface="+mn-ea"/>
                <a:cs typeface="Times New Roman" pitchFamily="18" charset="0"/>
              </a:rPr>
              <a:t>的执行工作中。</a:t>
            </a:r>
          </a:p>
          <a:p>
            <a:r>
              <a:rPr lang="zh-CN" altLang="en-US" sz="1050" b="0" dirty="0" smtClean="0">
                <a:effectLst/>
                <a:latin typeface="Times New Roman" pitchFamily="18" charset="0"/>
                <a:ea typeface="+mn-ea"/>
                <a:cs typeface="Times New Roman" pitchFamily="18" charset="0"/>
              </a:rPr>
              <a:t>目标 </a:t>
            </a:r>
            <a:r>
              <a:rPr lang="en-GB" sz="1050" b="0" dirty="0" smtClean="0">
                <a:effectLst/>
                <a:latin typeface="Times New Roman" pitchFamily="18" charset="0"/>
                <a:ea typeface="+mn-ea"/>
                <a:cs typeface="Times New Roman" pitchFamily="18" charset="0"/>
              </a:rPr>
              <a:t>19</a:t>
            </a:r>
            <a:r>
              <a:rPr lang="zh-CN" altLang="en-US" sz="1050" b="0" dirty="0" smtClean="0">
                <a:effectLst/>
                <a:latin typeface="Times New Roman" pitchFamily="18" charset="0"/>
                <a:ea typeface="+mn-ea"/>
                <a:cs typeface="Times New Roman" pitchFamily="18" charset="0"/>
              </a:rPr>
              <a:t>：到</a:t>
            </a:r>
            <a:r>
              <a:rPr lang="en-GB" sz="1050" b="0" dirty="0" smtClean="0">
                <a:effectLst/>
                <a:latin typeface="Times New Roman" pitchFamily="18" charset="0"/>
                <a:ea typeface="+mn-ea"/>
                <a:cs typeface="Times New Roman" pitchFamily="18" charset="0"/>
              </a:rPr>
              <a:t>2020</a:t>
            </a:r>
            <a:r>
              <a:rPr lang="zh-CN" altLang="en-US" sz="1050" b="0" dirty="0" smtClean="0">
                <a:effectLst/>
                <a:latin typeface="Times New Roman" pitchFamily="18" charset="0"/>
                <a:ea typeface="+mn-ea"/>
                <a:cs typeface="Times New Roman" pitchFamily="18" charset="0"/>
              </a:rPr>
              <a:t>年，与生物多样性、其价值、功能、状况和趋势以及其丧失可能带来的后果有关的知识、科学基础和技术已经提高、广泛分享和转让及适用。</a:t>
            </a:r>
          </a:p>
          <a:p>
            <a:r>
              <a:rPr lang="zh-CN" altLang="en-US" sz="1050" b="0" dirty="0" smtClean="0">
                <a:effectLst/>
                <a:latin typeface="Times New Roman" pitchFamily="18" charset="0"/>
                <a:ea typeface="+mn-ea"/>
                <a:cs typeface="Times New Roman" pitchFamily="18" charset="0"/>
              </a:rPr>
              <a:t>目标 </a:t>
            </a:r>
            <a:r>
              <a:rPr lang="en-GB" sz="1050" b="0" dirty="0" smtClean="0">
                <a:effectLst/>
                <a:latin typeface="Times New Roman" pitchFamily="18" charset="0"/>
                <a:ea typeface="+mn-ea"/>
                <a:cs typeface="Times New Roman" pitchFamily="18" charset="0"/>
              </a:rPr>
              <a:t>20</a:t>
            </a:r>
            <a:r>
              <a:rPr lang="zh-CN" altLang="en-US" sz="1050" b="0" dirty="0" smtClean="0">
                <a:effectLst/>
                <a:latin typeface="Times New Roman" pitchFamily="18" charset="0"/>
                <a:ea typeface="+mn-ea"/>
                <a:cs typeface="Times New Roman" pitchFamily="18" charset="0"/>
              </a:rPr>
              <a:t>：至迟到</a:t>
            </a:r>
            <a:r>
              <a:rPr lang="en-GB" sz="1050" b="0" dirty="0" smtClean="0">
                <a:effectLst/>
                <a:latin typeface="Times New Roman" pitchFamily="18" charset="0"/>
                <a:ea typeface="+mn-ea"/>
                <a:cs typeface="Times New Roman" pitchFamily="18" charset="0"/>
              </a:rPr>
              <a:t>2020</a:t>
            </a:r>
            <a:r>
              <a:rPr lang="zh-CN" altLang="en-US" sz="1050" b="0" dirty="0" smtClean="0">
                <a:effectLst/>
                <a:latin typeface="Times New Roman" pitchFamily="18" charset="0"/>
                <a:ea typeface="+mn-ea"/>
                <a:cs typeface="Times New Roman" pitchFamily="18" charset="0"/>
              </a:rPr>
              <a:t>年，为有效执行</a:t>
            </a:r>
            <a:r>
              <a:rPr lang="en-GB" sz="1050" b="0" dirty="0" smtClean="0">
                <a:effectLst/>
                <a:latin typeface="Times New Roman" pitchFamily="18" charset="0"/>
                <a:ea typeface="+mn-ea"/>
                <a:cs typeface="Times New Roman" pitchFamily="18" charset="0"/>
              </a:rPr>
              <a:t>2011-2020</a:t>
            </a:r>
            <a:r>
              <a:rPr lang="zh-CN" altLang="en-US" sz="1050" b="0" dirty="0" smtClean="0">
                <a:effectLst/>
                <a:latin typeface="Times New Roman" pitchFamily="18" charset="0"/>
                <a:ea typeface="+mn-ea"/>
                <a:cs typeface="Times New Roman" pitchFamily="18" charset="0"/>
              </a:rPr>
              <a:t>年</a:t>
            </a:r>
            <a:r>
              <a:rPr lang="en-US" altLang="zh-CN" sz="1050" b="0" dirty="0" smtClean="0">
                <a:effectLst/>
                <a:latin typeface="Times New Roman" pitchFamily="18" charset="0"/>
                <a:ea typeface="+mn-ea"/>
                <a:cs typeface="Times New Roman" pitchFamily="18" charset="0"/>
              </a:rPr>
              <a:t>《</a:t>
            </a:r>
            <a:r>
              <a:rPr lang="zh-CN" altLang="en-US" sz="1050" b="0" dirty="0" smtClean="0">
                <a:effectLst/>
                <a:latin typeface="Times New Roman" pitchFamily="18" charset="0"/>
                <a:ea typeface="+mn-ea"/>
                <a:cs typeface="Times New Roman" pitchFamily="18" charset="0"/>
              </a:rPr>
              <a:t>生物多样性战略计划</a:t>
            </a:r>
            <a:r>
              <a:rPr lang="en-US" altLang="zh-CN" sz="1050" b="0" dirty="0" smtClean="0">
                <a:effectLst/>
                <a:latin typeface="Times New Roman" pitchFamily="18" charset="0"/>
                <a:ea typeface="+mn-ea"/>
                <a:cs typeface="Times New Roman" pitchFamily="18" charset="0"/>
              </a:rPr>
              <a:t>》</a:t>
            </a:r>
            <a:r>
              <a:rPr lang="zh-CN" altLang="en-US" sz="1050" b="0" dirty="0" smtClean="0">
                <a:effectLst/>
                <a:latin typeface="Times New Roman" pitchFamily="18" charset="0"/>
                <a:ea typeface="+mn-ea"/>
                <a:cs typeface="Times New Roman" pitchFamily="18" charset="0"/>
              </a:rPr>
              <a:t>，依照“资源动员战略”的综合和商定进程从所有来源动员的财政资源将较目前数量有很大增加。这一目标将视各缔约方制定和报告的资源需要评估发生变化。</a:t>
            </a:r>
            <a:endParaRPr lang="en-US" altLang="zh-CN" sz="1050" b="0" dirty="0" smtClean="0">
              <a:effectLst/>
              <a:latin typeface="Times New Roman" pitchFamily="18" charset="0"/>
              <a:ea typeface="+mn-ea"/>
              <a:cs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graphicFrame>
        <p:nvGraphicFramePr>
          <p:cNvPr id="4" name="内容占位符 3"/>
          <p:cNvGraphicFramePr>
            <a:graphicFrameLocks noGrp="1"/>
          </p:cNvGraphicFramePr>
          <p:nvPr>
            <p:ph idx="1"/>
          </p:nvPr>
        </p:nvGraphicFramePr>
        <p:xfrm>
          <a:off x="684213" y="1071546"/>
          <a:ext cx="8102629" cy="50546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188640"/>
            <a:ext cx="8748464" cy="648072"/>
          </a:xfrm>
        </p:spPr>
        <p:txBody>
          <a:bodyPr/>
          <a:lstStyle/>
          <a:p>
            <a:pPr algn="ctr"/>
            <a:r>
              <a:rPr lang="en-US" altLang="zh-CN" sz="3200" dirty="0" smtClean="0"/>
              <a:t>The economics of Ecosystems and Biodiversity</a:t>
            </a:r>
            <a:br>
              <a:rPr lang="en-US" altLang="zh-CN" sz="3200" dirty="0" smtClean="0"/>
            </a:br>
            <a:r>
              <a:rPr lang="en-US" altLang="zh-CN" sz="3200" dirty="0" smtClean="0"/>
              <a:t>(TEEB)</a:t>
            </a:r>
            <a:endParaRPr lang="zh-CN" altLang="en-US" sz="3200" dirty="0"/>
          </a:p>
        </p:txBody>
      </p:sp>
      <p:sp>
        <p:nvSpPr>
          <p:cNvPr id="283649" name="Rectangle 1"/>
          <p:cNvSpPr>
            <a:spLocks noChangeArrowheads="1"/>
          </p:cNvSpPr>
          <p:nvPr/>
        </p:nvSpPr>
        <p:spPr bwMode="auto">
          <a:xfrm>
            <a:off x="107504" y="3717032"/>
            <a:ext cx="8712967" cy="1869094"/>
          </a:xfrm>
          <a:prstGeom prst="rect">
            <a:avLst/>
          </a:prstGeom>
          <a:noFill/>
          <a:ln w="9525">
            <a:noFill/>
            <a:miter lim="800000"/>
            <a:headEnd/>
            <a:tailEnd/>
          </a:ln>
          <a:effectLst/>
        </p:spPr>
        <p:txBody>
          <a:bodyPr vert="horz" wrap="square" lIns="25392" tIns="22218" rIns="0" bIns="0" numCol="1" anchor="ctr" anchorCtr="0" compatLnSpc="1">
            <a:prstTxWarp prst="textNoShape">
              <a:avLst/>
            </a:prstTxWarp>
            <a:spAutoFit/>
          </a:bodyPr>
          <a:lstStyle/>
          <a:p>
            <a:pPr marL="0" marR="0" lvl="0" indent="0" algn="just" defTabSz="914400" rtl="0" eaLnBrk="1" fontAlgn="base" latinLnBrk="0" hangingPunct="1">
              <a:lnSpc>
                <a:spcPct val="200000"/>
              </a:lnSpc>
              <a:spcBef>
                <a:spcPct val="0"/>
              </a:spcBef>
              <a:spcAft>
                <a:spcPct val="0"/>
              </a:spcAft>
              <a:buClrTx/>
              <a:buSzTx/>
              <a:buFontTx/>
              <a:buNone/>
              <a:tabLst/>
            </a:pPr>
            <a:r>
              <a:rPr kumimoji="0" lang="zh-CN" altLang="en-US" sz="2000" i="0" u="none" strike="noStrike" cap="none" normalizeH="0" baseline="0" dirty="0" smtClean="0">
                <a:ln>
                  <a:noFill/>
                </a:ln>
                <a:effectLst/>
                <a:latin typeface="Times New Roman" pitchFamily="18" charset="0"/>
                <a:cs typeface="Times New Roman" pitchFamily="18" charset="0"/>
              </a:rPr>
              <a:t>借此</a:t>
            </a:r>
            <a:r>
              <a:rPr lang="zh-CN" altLang="en-US" sz="2000" dirty="0" smtClean="0">
                <a:latin typeface="Times New Roman" pitchFamily="18" charset="0"/>
                <a:cs typeface="Times New Roman" pitchFamily="18" charset="0"/>
              </a:rPr>
              <a:t>，</a:t>
            </a:r>
            <a:r>
              <a:rPr kumimoji="0" lang="de-DE" altLang="zh-CN" sz="1600" i="0" u="none" strike="noStrike" cap="none" normalizeH="0" baseline="0" dirty="0" smtClean="0">
                <a:ln>
                  <a:noFill/>
                </a:ln>
                <a:effectLst/>
                <a:latin typeface="Times New Roman" pitchFamily="18" charset="0"/>
                <a:cs typeface="Times New Roman" pitchFamily="18" charset="0"/>
              </a:rPr>
              <a:t>TEEB </a:t>
            </a:r>
            <a:r>
              <a:rPr kumimoji="0" lang="zh-CN" altLang="de-DE" sz="2000" i="0" u="none" strike="noStrike" cap="none" normalizeH="0" baseline="0" dirty="0" smtClean="0">
                <a:ln>
                  <a:noFill/>
                </a:ln>
                <a:effectLst/>
                <a:latin typeface="Times New Roman" pitchFamily="18" charset="0"/>
                <a:cs typeface="Times New Roman" pitchFamily="18" charset="0"/>
              </a:rPr>
              <a:t>为传统的生物多样性保护提供了新的理论基础、研究方法以及标准，</a:t>
            </a:r>
            <a:endParaRPr kumimoji="0" lang="en-US" altLang="zh-CN" sz="2000" i="0" u="none" strike="noStrike" cap="none" normalizeH="0" baseline="0" dirty="0" smtClean="0">
              <a:ln>
                <a:noFill/>
              </a:ln>
              <a:effectLst/>
              <a:latin typeface="Times New Roman" pitchFamily="18" charset="0"/>
              <a:cs typeface="Times New Roman" pitchFamily="18" charset="0"/>
            </a:endParaRPr>
          </a:p>
          <a:p>
            <a:pPr marL="0" marR="0" lvl="0" indent="0" algn="just" defTabSz="914400" rtl="0" eaLnBrk="1" fontAlgn="base" latinLnBrk="0" hangingPunct="1">
              <a:lnSpc>
                <a:spcPct val="200000"/>
              </a:lnSpc>
              <a:spcBef>
                <a:spcPct val="0"/>
              </a:spcBef>
              <a:spcAft>
                <a:spcPct val="0"/>
              </a:spcAft>
              <a:buClrTx/>
              <a:buSzTx/>
              <a:buFontTx/>
              <a:buNone/>
              <a:tabLst/>
            </a:pPr>
            <a:r>
              <a:rPr kumimoji="0" lang="zh-CN" altLang="de-DE" sz="2000" i="0" u="none" strike="noStrike" cap="none" normalizeH="0" baseline="0" dirty="0" smtClean="0">
                <a:ln>
                  <a:noFill/>
                </a:ln>
                <a:effectLst/>
                <a:latin typeface="Times New Roman" pitchFamily="18" charset="0"/>
                <a:cs typeface="Times New Roman" pitchFamily="18" charset="0"/>
              </a:rPr>
              <a:t>并为政策决策者提供了政策依据。随着理论和案例的深入发展，目前，</a:t>
            </a:r>
            <a:r>
              <a:rPr kumimoji="0" lang="de-DE" altLang="zh-CN" sz="1600" i="0" u="none" strike="noStrike" cap="none" normalizeH="0" baseline="0" dirty="0" smtClean="0">
                <a:ln>
                  <a:noFill/>
                </a:ln>
                <a:effectLst/>
                <a:latin typeface="Times New Roman" pitchFamily="18" charset="0"/>
                <a:cs typeface="Times New Roman" pitchFamily="18" charset="0"/>
              </a:rPr>
              <a:t>TEEB</a:t>
            </a:r>
            <a:r>
              <a:rPr kumimoji="0" lang="zh-CN" altLang="de-DE" sz="2000" i="0" u="none" strike="noStrike" cap="none" normalizeH="0" baseline="0" dirty="0" smtClean="0">
                <a:ln>
                  <a:noFill/>
                </a:ln>
                <a:effectLst/>
                <a:latin typeface="Times New Roman" pitchFamily="18" charset="0"/>
                <a:cs typeface="Times New Roman" pitchFamily="18" charset="0"/>
              </a:rPr>
              <a:t>已经在国家层面上，特别是</a:t>
            </a:r>
            <a:r>
              <a:rPr kumimoji="0" lang="zh-CN" altLang="en-US" sz="2000" i="0" u="none" strike="noStrike" cap="none" normalizeH="0" baseline="0" dirty="0" smtClean="0">
                <a:ln>
                  <a:noFill/>
                </a:ln>
                <a:effectLst/>
                <a:latin typeface="Times New Roman" pitchFamily="18" charset="0"/>
                <a:cs typeface="Times New Roman" pitchFamily="18" charset="0"/>
              </a:rPr>
              <a:t>欧洲诸国</a:t>
            </a:r>
            <a:r>
              <a:rPr kumimoji="0" lang="zh-CN" altLang="de-DE" sz="2000" i="0" u="none" strike="noStrike" cap="none" normalizeH="0" baseline="0" dirty="0" smtClean="0">
                <a:ln>
                  <a:noFill/>
                </a:ln>
                <a:effectLst/>
                <a:latin typeface="Times New Roman" pitchFamily="18" charset="0"/>
                <a:cs typeface="Times New Roman" pitchFamily="18" charset="0"/>
              </a:rPr>
              <a:t>，得到了很好的实践效果。</a:t>
            </a:r>
            <a:endParaRPr kumimoji="0" lang="zh-CN" altLang="de-DE" sz="3600" i="0" u="none" strike="noStrike" cap="none" normalizeH="0" baseline="0" dirty="0" smtClean="0">
              <a:ln>
                <a:noFill/>
              </a:ln>
              <a:effectLst/>
              <a:latin typeface="Times New Roman" pitchFamily="18" charset="0"/>
              <a:cs typeface="Times New Roman" pitchFamily="18" charset="0"/>
            </a:endParaRPr>
          </a:p>
        </p:txBody>
      </p:sp>
      <p:sp>
        <p:nvSpPr>
          <p:cNvPr id="6" name="TextBox 5"/>
          <p:cNvSpPr txBox="1"/>
          <p:nvPr/>
        </p:nvSpPr>
        <p:spPr>
          <a:xfrm>
            <a:off x="251520" y="764704"/>
            <a:ext cx="2520280" cy="523220"/>
          </a:xfrm>
          <a:prstGeom prst="rect">
            <a:avLst/>
          </a:prstGeom>
          <a:noFill/>
        </p:spPr>
        <p:txBody>
          <a:bodyPr wrap="square" rtlCol="0">
            <a:spAutoFit/>
          </a:bodyPr>
          <a:lstStyle/>
          <a:p>
            <a:r>
              <a:rPr lang="en-US" altLang="zh-CN" sz="2800" b="1" dirty="0" smtClean="0">
                <a:latin typeface="Times New Roman" pitchFamily="18" charset="0"/>
                <a:cs typeface="Times New Roman" pitchFamily="18" charset="0"/>
              </a:rPr>
              <a:t>What is TEEB?</a:t>
            </a:r>
            <a:endParaRPr lang="zh-CN" altLang="en-US" sz="2800" b="1" dirty="0">
              <a:latin typeface="Times New Roman" pitchFamily="18" charset="0"/>
              <a:cs typeface="Times New Roman" pitchFamily="18" charset="0"/>
            </a:endParaRPr>
          </a:p>
        </p:txBody>
      </p:sp>
      <p:pic>
        <p:nvPicPr>
          <p:cNvPr id="283651" name="Picture 3" descr="http://www.teebweb.org/Portals/25/Skins/teeb_Inner_version_9/Images/LOGO.png"/>
          <p:cNvPicPr>
            <a:picLocks noChangeAspect="1" noChangeArrowheads="1"/>
          </p:cNvPicPr>
          <p:nvPr/>
        </p:nvPicPr>
        <p:blipFill>
          <a:blip r:embed="rId2" cstate="print"/>
          <a:srcRect/>
          <a:stretch>
            <a:fillRect/>
          </a:stretch>
        </p:blipFill>
        <p:spPr bwMode="auto">
          <a:xfrm>
            <a:off x="6581775" y="836712"/>
            <a:ext cx="2562225" cy="2581275"/>
          </a:xfrm>
          <a:prstGeom prst="rect">
            <a:avLst/>
          </a:prstGeom>
          <a:noFill/>
        </p:spPr>
      </p:pic>
      <p:sp>
        <p:nvSpPr>
          <p:cNvPr id="8" name="矩形 7"/>
          <p:cNvSpPr/>
          <p:nvPr/>
        </p:nvSpPr>
        <p:spPr>
          <a:xfrm>
            <a:off x="0" y="1196752"/>
            <a:ext cx="6444208" cy="2554545"/>
          </a:xfrm>
          <a:prstGeom prst="rect">
            <a:avLst/>
          </a:prstGeom>
        </p:spPr>
        <p:txBody>
          <a:bodyPr wrap="square">
            <a:spAutoFit/>
          </a:bodyPr>
          <a:lstStyle/>
          <a:p>
            <a:pPr lvl="0" algn="just" fontAlgn="base">
              <a:lnSpc>
                <a:spcPct val="200000"/>
              </a:lnSpc>
              <a:spcBef>
                <a:spcPct val="0"/>
              </a:spcBef>
              <a:spcAft>
                <a:spcPct val="0"/>
              </a:spcAft>
            </a:pPr>
            <a:r>
              <a:rPr lang="zh-CN" altLang="zh-CN" sz="2000" dirty="0" smtClean="0">
                <a:latin typeface="Times New Roman" pitchFamily="18" charset="0"/>
                <a:cs typeface="Times New Roman" pitchFamily="18" charset="0"/>
              </a:rPr>
              <a:t>生态系统与生物多样性经济学</a:t>
            </a:r>
            <a:r>
              <a:rPr lang="de-DE" altLang="zh-CN" sz="1600" dirty="0" smtClean="0">
                <a:latin typeface="Times New Roman" pitchFamily="18" charset="0"/>
                <a:cs typeface="Times New Roman" pitchFamily="18" charset="0"/>
              </a:rPr>
              <a:t>(TEEB</a:t>
            </a:r>
            <a:r>
              <a:rPr lang="zh-CN" altLang="de-DE" sz="2000" dirty="0" smtClean="0">
                <a:latin typeface="Times New Roman" pitchFamily="18" charset="0"/>
                <a:cs typeface="Times New Roman" pitchFamily="18" charset="0"/>
              </a:rPr>
              <a:t>，</a:t>
            </a:r>
            <a:r>
              <a:rPr lang="de-DE" altLang="zh-CN" sz="1600" dirty="0" smtClean="0">
                <a:latin typeface="Times New Roman" pitchFamily="18" charset="0"/>
                <a:cs typeface="Times New Roman" pitchFamily="18" charset="0"/>
              </a:rPr>
              <a:t>The Economics of Ecosystems and Biodiversity) </a:t>
            </a:r>
            <a:r>
              <a:rPr lang="zh-CN" altLang="de-DE" sz="2000" dirty="0" smtClean="0">
                <a:latin typeface="Times New Roman" pitchFamily="18" charset="0"/>
                <a:cs typeface="Times New Roman" pitchFamily="18" charset="0"/>
              </a:rPr>
              <a:t>是在</a:t>
            </a:r>
            <a:r>
              <a:rPr lang="de-DE" altLang="zh-CN" sz="1600" dirty="0" smtClean="0">
                <a:latin typeface="Times New Roman" pitchFamily="18" charset="0"/>
                <a:cs typeface="Times New Roman" pitchFamily="18" charset="0"/>
              </a:rPr>
              <a:t>UNEP</a:t>
            </a:r>
            <a:r>
              <a:rPr lang="zh-CN" altLang="de-DE" sz="2000" dirty="0" smtClean="0">
                <a:latin typeface="Times New Roman" pitchFamily="18" charset="0"/>
                <a:cs typeface="Times New Roman" pitchFamily="18" charset="0"/>
              </a:rPr>
              <a:t>的倡导下设立的为了实现可持续发展，防止自然资源的持续丧失，从而通过评估以及适当的投入，促进自然资源合理的重新</a:t>
            </a:r>
            <a:r>
              <a:rPr lang="zh-CN" altLang="en-US" sz="2000" dirty="0" smtClean="0">
                <a:latin typeface="Times New Roman" pitchFamily="18" charset="0"/>
                <a:cs typeface="Times New Roman" pitchFamily="18" charset="0"/>
              </a:rPr>
              <a:t>配置。</a:t>
            </a:r>
            <a:endParaRPr lang="zh-CN" altLang="en-US" sz="20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9" name="Picture 3"/>
          <p:cNvPicPr>
            <a:picLocks noChangeAspect="1" noChangeArrowheads="1"/>
          </p:cNvPicPr>
          <p:nvPr/>
        </p:nvPicPr>
        <p:blipFill>
          <a:blip r:embed="rId2" cstate="print"/>
          <a:srcRect/>
          <a:stretch>
            <a:fillRect/>
          </a:stretch>
        </p:blipFill>
        <p:spPr bwMode="auto">
          <a:xfrm>
            <a:off x="335708" y="548680"/>
            <a:ext cx="8808292" cy="5745432"/>
          </a:xfrm>
          <a:prstGeom prst="rect">
            <a:avLst/>
          </a:prstGeom>
          <a:noFill/>
          <a:ln w="9525">
            <a:noFill/>
            <a:miter lim="800000"/>
            <a:headEnd/>
            <a:tailEnd/>
          </a:ln>
        </p:spPr>
      </p:pic>
      <p:pic>
        <p:nvPicPr>
          <p:cNvPr id="331780" name="Picture 4"/>
          <p:cNvPicPr>
            <a:picLocks noChangeAspect="1" noChangeArrowheads="1"/>
          </p:cNvPicPr>
          <p:nvPr/>
        </p:nvPicPr>
        <p:blipFill>
          <a:blip r:embed="rId3" cstate="print"/>
          <a:srcRect/>
          <a:stretch>
            <a:fillRect/>
          </a:stretch>
        </p:blipFill>
        <p:spPr bwMode="auto">
          <a:xfrm>
            <a:off x="1181100" y="6657975"/>
            <a:ext cx="7962900" cy="200025"/>
          </a:xfrm>
          <a:prstGeom prst="rect">
            <a:avLst/>
          </a:prstGeom>
          <a:noFill/>
          <a:ln w="9525">
            <a:noFill/>
            <a:miter lim="800000"/>
            <a:headEnd/>
            <a:tailEnd/>
          </a:ln>
        </p:spPr>
      </p:pic>
      <p:sp>
        <p:nvSpPr>
          <p:cNvPr id="8" name="TextBox 7"/>
          <p:cNvSpPr txBox="1"/>
          <p:nvPr/>
        </p:nvSpPr>
        <p:spPr>
          <a:xfrm>
            <a:off x="611560" y="6596390"/>
            <a:ext cx="576064" cy="261610"/>
          </a:xfrm>
          <a:prstGeom prst="rect">
            <a:avLst/>
          </a:prstGeom>
          <a:noFill/>
        </p:spPr>
        <p:txBody>
          <a:bodyPr wrap="square" rtlCol="0">
            <a:spAutoFit/>
          </a:bodyPr>
          <a:lstStyle/>
          <a:p>
            <a:r>
              <a:rPr lang="zh-CN" altLang="en-US" sz="1100" b="1" dirty="0" smtClean="0">
                <a:solidFill>
                  <a:schemeClr val="accent2">
                    <a:lumMod val="75000"/>
                  </a:schemeClr>
                </a:solidFill>
              </a:rPr>
              <a:t>来源：</a:t>
            </a:r>
            <a:endParaRPr lang="zh-CN" altLang="en-US" sz="1100" b="1" dirty="0">
              <a:solidFill>
                <a:schemeClr val="accent2">
                  <a:lumMod val="75000"/>
                </a:schemeClr>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文本占位符 2"/>
          <p:cNvSpPr>
            <a:spLocks noGrp="1"/>
          </p:cNvSpPr>
          <p:nvPr>
            <p:ph type="body" sz="half" idx="1"/>
          </p:nvPr>
        </p:nvSpPr>
        <p:spPr/>
        <p:txBody>
          <a:bodyPr/>
          <a:lstStyle/>
          <a:p>
            <a:endParaRPr lang="zh-CN" altLang="en-US"/>
          </a:p>
        </p:txBody>
      </p:sp>
      <p:sp>
        <p:nvSpPr>
          <p:cNvPr id="4" name="内容占位符 3"/>
          <p:cNvSpPr>
            <a:spLocks noGrp="1"/>
          </p:cNvSpPr>
          <p:nvPr>
            <p:ph sz="half" idx="2"/>
          </p:nvPr>
        </p:nvSpPr>
        <p:spPr/>
        <p:txBody>
          <a:bodyPr/>
          <a:lstStyle/>
          <a:p>
            <a:endParaRPr lang="zh-CN" altLang="en-US"/>
          </a:p>
        </p:txBody>
      </p:sp>
      <p:pic>
        <p:nvPicPr>
          <p:cNvPr id="332802" name="Picture 2"/>
          <p:cNvPicPr>
            <a:picLocks noChangeAspect="1" noChangeArrowheads="1"/>
          </p:cNvPicPr>
          <p:nvPr/>
        </p:nvPicPr>
        <p:blipFill>
          <a:blip r:embed="rId2" cstate="print"/>
          <a:srcRect/>
          <a:stretch>
            <a:fillRect/>
          </a:stretch>
        </p:blipFill>
        <p:spPr bwMode="auto">
          <a:xfrm>
            <a:off x="295275" y="247650"/>
            <a:ext cx="8553450" cy="63627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文本占位符 2"/>
          <p:cNvSpPr>
            <a:spLocks noGrp="1"/>
          </p:cNvSpPr>
          <p:nvPr>
            <p:ph type="body" sz="half" idx="1"/>
          </p:nvPr>
        </p:nvSpPr>
        <p:spPr/>
        <p:txBody>
          <a:bodyPr/>
          <a:lstStyle/>
          <a:p>
            <a:endParaRPr lang="zh-CN" altLang="en-US"/>
          </a:p>
        </p:txBody>
      </p:sp>
      <p:sp>
        <p:nvSpPr>
          <p:cNvPr id="4" name="内容占位符 3"/>
          <p:cNvSpPr>
            <a:spLocks noGrp="1"/>
          </p:cNvSpPr>
          <p:nvPr>
            <p:ph sz="half" idx="2"/>
          </p:nvPr>
        </p:nvSpPr>
        <p:spPr/>
        <p:txBody>
          <a:bodyPr/>
          <a:lstStyle/>
          <a:p>
            <a:endParaRPr lang="zh-CN" altLang="en-US"/>
          </a:p>
        </p:txBody>
      </p:sp>
      <p:pic>
        <p:nvPicPr>
          <p:cNvPr id="333826" name="Picture 2"/>
          <p:cNvPicPr>
            <a:picLocks noChangeAspect="1" noChangeArrowheads="1"/>
          </p:cNvPicPr>
          <p:nvPr/>
        </p:nvPicPr>
        <p:blipFill>
          <a:blip r:embed="rId2" cstate="print"/>
          <a:srcRect/>
          <a:stretch>
            <a:fillRect/>
          </a:stretch>
        </p:blipFill>
        <p:spPr bwMode="auto">
          <a:xfrm>
            <a:off x="1166813" y="1"/>
            <a:ext cx="6744801" cy="68580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文本占位符 2"/>
          <p:cNvSpPr>
            <a:spLocks noGrp="1"/>
          </p:cNvSpPr>
          <p:nvPr>
            <p:ph type="body" sz="half" idx="1"/>
          </p:nvPr>
        </p:nvSpPr>
        <p:spPr/>
        <p:txBody>
          <a:bodyPr/>
          <a:lstStyle/>
          <a:p>
            <a:endParaRPr lang="zh-CN" altLang="en-US"/>
          </a:p>
        </p:txBody>
      </p:sp>
      <p:sp>
        <p:nvSpPr>
          <p:cNvPr id="4" name="内容占位符 3"/>
          <p:cNvSpPr>
            <a:spLocks noGrp="1"/>
          </p:cNvSpPr>
          <p:nvPr>
            <p:ph sz="half" idx="2"/>
          </p:nvPr>
        </p:nvSpPr>
        <p:spPr/>
        <p:txBody>
          <a:bodyPr/>
          <a:lstStyle/>
          <a:p>
            <a:endParaRPr lang="zh-CN" altLang="en-US" dirty="0"/>
          </a:p>
        </p:txBody>
      </p:sp>
      <p:pic>
        <p:nvPicPr>
          <p:cNvPr id="334850" name="Picture 2"/>
          <p:cNvPicPr>
            <a:picLocks noChangeAspect="1" noChangeArrowheads="1"/>
          </p:cNvPicPr>
          <p:nvPr/>
        </p:nvPicPr>
        <p:blipFill>
          <a:blip r:embed="rId2" cstate="print"/>
          <a:srcRect/>
          <a:stretch>
            <a:fillRect/>
          </a:stretch>
        </p:blipFill>
        <p:spPr bwMode="auto">
          <a:xfrm>
            <a:off x="0" y="548680"/>
            <a:ext cx="5898958" cy="6309320"/>
          </a:xfrm>
          <a:prstGeom prst="rect">
            <a:avLst/>
          </a:prstGeom>
          <a:noFill/>
          <a:ln w="9525">
            <a:noFill/>
            <a:miter lim="800000"/>
            <a:headEnd/>
            <a:tailEnd/>
          </a:ln>
        </p:spPr>
      </p:pic>
      <p:pic>
        <p:nvPicPr>
          <p:cNvPr id="334851" name="Picture 3"/>
          <p:cNvPicPr>
            <a:picLocks noChangeAspect="1" noChangeArrowheads="1"/>
          </p:cNvPicPr>
          <p:nvPr/>
        </p:nvPicPr>
        <p:blipFill>
          <a:blip r:embed="rId3" cstate="print"/>
          <a:srcRect/>
          <a:stretch>
            <a:fillRect/>
          </a:stretch>
        </p:blipFill>
        <p:spPr bwMode="auto">
          <a:xfrm>
            <a:off x="5892771" y="4797152"/>
            <a:ext cx="3251229" cy="2060848"/>
          </a:xfrm>
          <a:prstGeom prst="rect">
            <a:avLst/>
          </a:prstGeom>
          <a:noFill/>
          <a:ln w="9525">
            <a:noFill/>
            <a:miter lim="800000"/>
            <a:headEnd/>
            <a:tailEnd/>
          </a:ln>
        </p:spPr>
      </p:pic>
      <p:pic>
        <p:nvPicPr>
          <p:cNvPr id="334852" name="Picture 4"/>
          <p:cNvPicPr>
            <a:picLocks noChangeAspect="1" noChangeArrowheads="1"/>
          </p:cNvPicPr>
          <p:nvPr/>
        </p:nvPicPr>
        <p:blipFill>
          <a:blip r:embed="rId4" cstate="print"/>
          <a:srcRect/>
          <a:stretch>
            <a:fillRect/>
          </a:stretch>
        </p:blipFill>
        <p:spPr bwMode="auto">
          <a:xfrm>
            <a:off x="5868144" y="980728"/>
            <a:ext cx="3043858" cy="3043858"/>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71472" y="0"/>
            <a:ext cx="8135937" cy="649287"/>
          </a:xfrm>
        </p:spPr>
        <p:txBody>
          <a:bodyPr/>
          <a:lstStyle/>
          <a:p>
            <a:pPr algn="ctr"/>
            <a:r>
              <a:rPr lang="en-US" altLang="zh-CN" dirty="0" smtClean="0">
                <a:solidFill>
                  <a:schemeClr val="tx1"/>
                </a:solidFill>
                <a:latin typeface="Times New Roman" pitchFamily="18" charset="0"/>
                <a:cs typeface="Times New Roman" pitchFamily="18" charset="0"/>
              </a:rPr>
              <a:t>Why Biodiversity is Important</a:t>
            </a:r>
            <a:endParaRPr lang="zh-CN" altLang="en-US" dirty="0">
              <a:solidFill>
                <a:schemeClr val="tx1"/>
              </a:solidFill>
              <a:latin typeface="Times New Roman" pitchFamily="18" charset="0"/>
              <a:cs typeface="Times New Roman" pitchFamily="18" charset="0"/>
            </a:endParaRPr>
          </a:p>
        </p:txBody>
      </p:sp>
      <p:pic>
        <p:nvPicPr>
          <p:cNvPr id="4" name="Picture 13" descr="sdm-gene-0A-ecoservices"/>
          <p:cNvPicPr>
            <a:picLocks noGrp="1" noChangeAspect="1" noChangeArrowheads="1"/>
          </p:cNvPicPr>
          <p:nvPr>
            <p:ph idx="1"/>
          </p:nvPr>
        </p:nvPicPr>
        <p:blipFill>
          <a:blip r:embed="rId2" cstate="print"/>
          <a:srcRect/>
          <a:stretch>
            <a:fillRect/>
          </a:stretch>
        </p:blipFill>
        <p:spPr bwMode="auto">
          <a:xfrm>
            <a:off x="428596" y="714355"/>
            <a:ext cx="8286808" cy="6076567"/>
          </a:xfrm>
          <a:noFill/>
          <a:ln>
            <a:miter lim="800000"/>
            <a:headEnd/>
            <a:tailEnd/>
          </a:ln>
        </p:spPr>
      </p:pic>
      <p:sp>
        <p:nvSpPr>
          <p:cNvPr id="5" name="TextBox 4"/>
          <p:cNvSpPr txBox="1"/>
          <p:nvPr/>
        </p:nvSpPr>
        <p:spPr>
          <a:xfrm>
            <a:off x="6072198" y="6519446"/>
            <a:ext cx="3071802" cy="338554"/>
          </a:xfrm>
          <a:prstGeom prst="rect">
            <a:avLst/>
          </a:prstGeom>
          <a:solidFill>
            <a:schemeClr val="bg1"/>
          </a:solidFill>
        </p:spPr>
        <p:txBody>
          <a:bodyPr wrap="square" rtlCol="0">
            <a:spAutoFit/>
          </a:bodyPr>
          <a:lstStyle/>
          <a:p>
            <a:r>
              <a:rPr lang="zh-CN" altLang="en-US" sz="1600" dirty="0" smtClean="0"/>
              <a:t>来源：生物多样性公约</a:t>
            </a:r>
            <a:r>
              <a:rPr lang="en-US" altLang="zh-CN" sz="1600" dirty="0" smtClean="0"/>
              <a:t>》</a:t>
            </a:r>
            <a:r>
              <a:rPr lang="zh-CN" altLang="en-US" sz="1600" dirty="0" smtClean="0"/>
              <a:t>秘书处</a:t>
            </a:r>
            <a:endParaRPr lang="zh-CN" altLang="en-US" sz="16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国际趋势</a:t>
            </a:r>
            <a:endParaRPr lang="zh-CN" altLang="en-US" dirty="0"/>
          </a:p>
        </p:txBody>
      </p:sp>
      <p:sp>
        <p:nvSpPr>
          <p:cNvPr id="5" name="内容占位符 4"/>
          <p:cNvSpPr>
            <a:spLocks noGrp="1"/>
          </p:cNvSpPr>
          <p:nvPr>
            <p:ph idx="1"/>
          </p:nvPr>
        </p:nvSpPr>
        <p:spPr>
          <a:xfrm>
            <a:off x="357158" y="785794"/>
            <a:ext cx="8572560" cy="5786478"/>
          </a:xfrm>
        </p:spPr>
        <p:txBody>
          <a:bodyPr/>
          <a:lstStyle/>
          <a:p>
            <a:pPr>
              <a:lnSpc>
                <a:spcPct val="150000"/>
              </a:lnSpc>
            </a:pPr>
            <a:r>
              <a:rPr lang="zh-CN" altLang="en-US" sz="2400" b="0" dirty="0" smtClean="0">
                <a:effectLst/>
                <a:latin typeface="+mn-ea"/>
                <a:ea typeface="+mn-ea"/>
              </a:rPr>
              <a:t>各国重申对自然资源的国家主权，强化对生物多样性的保护，特别是对有利用价值的遗传资源，要求获取和利用者进行利益分享</a:t>
            </a:r>
            <a:endParaRPr lang="en-US" altLang="zh-CN" sz="2400" b="0" dirty="0" smtClean="0">
              <a:effectLst/>
              <a:latin typeface="+mn-ea"/>
              <a:ea typeface="+mn-ea"/>
            </a:endParaRPr>
          </a:p>
          <a:p>
            <a:pPr>
              <a:lnSpc>
                <a:spcPct val="150000"/>
              </a:lnSpc>
            </a:pPr>
            <a:r>
              <a:rPr lang="zh-CN" altLang="en-US" sz="2400" b="0" dirty="0" smtClean="0">
                <a:effectLst/>
                <a:latin typeface="+mn-ea"/>
                <a:ea typeface="+mn-ea"/>
              </a:rPr>
              <a:t>为履行国际义务，各国逐步开始制订国家一级的生物多样性保护战略与行动计划，并开始实施，促进生物多样性的保护和可持续利用</a:t>
            </a:r>
            <a:endParaRPr lang="en-US" altLang="zh-CN" sz="2400" b="0" dirty="0" smtClean="0">
              <a:effectLst/>
              <a:latin typeface="+mn-ea"/>
              <a:ea typeface="+mn-ea"/>
            </a:endParaRPr>
          </a:p>
          <a:p>
            <a:pPr>
              <a:lnSpc>
                <a:spcPct val="150000"/>
              </a:lnSpc>
            </a:pPr>
            <a:r>
              <a:rPr lang="zh-CN" altLang="en-US" sz="2400" b="0" dirty="0" smtClean="0">
                <a:effectLst/>
                <a:latin typeface="+mn-ea"/>
                <a:ea typeface="+mn-ea"/>
              </a:rPr>
              <a:t>生物多样性的价值化将使各国逐渐将生物多样性保护上升为国家级战略，纳入国家经济核算体系，并融入环保、财政、林业、农业、文化、知识产权等多个行业领域。</a:t>
            </a:r>
            <a:endParaRPr lang="zh-CN" altLang="en-US" sz="2400" b="0" dirty="0">
              <a:effectLst/>
              <a:latin typeface="+mn-ea"/>
              <a:ea typeface="+mn-e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1604" y="2786058"/>
            <a:ext cx="6357982" cy="649287"/>
          </a:xfrm>
        </p:spPr>
        <p:txBody>
          <a:bodyPr/>
          <a:lstStyle/>
          <a:p>
            <a:r>
              <a:rPr lang="zh-CN" altLang="en-US" sz="5400" b="1" dirty="0" smtClean="0">
                <a:latin typeface="+mn-ea"/>
                <a:ea typeface="+mn-ea"/>
              </a:rPr>
              <a:t>我国生物多样性保护现状与发展趋势</a:t>
            </a:r>
            <a:endParaRPr lang="zh-CN" altLang="en-US" sz="5400" b="1" dirty="0">
              <a:latin typeface="+mn-ea"/>
              <a:ea typeface="+mn-e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2" cstate="print"/>
          <a:srcRect/>
          <a:stretch>
            <a:fillRect/>
          </a:stretch>
        </p:blipFill>
        <p:spPr bwMode="auto">
          <a:xfrm>
            <a:off x="0" y="0"/>
            <a:ext cx="9820275" cy="7267575"/>
          </a:xfrm>
          <a:prstGeom prst="rect">
            <a:avLst/>
          </a:prstGeom>
          <a:noFill/>
          <a:ln w="9525">
            <a:noFill/>
            <a:miter lim="800000"/>
            <a:headEnd/>
            <a:tailEnd/>
          </a:ln>
          <a:effectLst/>
        </p:spPr>
      </p:pic>
      <p:sp>
        <p:nvSpPr>
          <p:cNvPr id="3" name="矩形 2"/>
          <p:cNvSpPr/>
          <p:nvPr/>
        </p:nvSpPr>
        <p:spPr>
          <a:xfrm>
            <a:off x="5072066" y="2643182"/>
            <a:ext cx="2428892"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zh-CN" altLang="en-US" b="1" dirty="0" smtClean="0">
                <a:solidFill>
                  <a:srgbClr val="FF0000"/>
                </a:solidFill>
              </a:rPr>
              <a:t>各类生态系统共</a:t>
            </a:r>
            <a:r>
              <a:rPr lang="en-US" altLang="zh-CN" b="1" dirty="0" smtClean="0">
                <a:solidFill>
                  <a:srgbClr val="FF0000"/>
                </a:solidFill>
              </a:rPr>
              <a:t>599</a:t>
            </a:r>
            <a:r>
              <a:rPr lang="zh-CN" altLang="en-US" b="1" dirty="0" smtClean="0">
                <a:solidFill>
                  <a:srgbClr val="FF0000"/>
                </a:solidFill>
              </a:rPr>
              <a:t>类</a:t>
            </a:r>
            <a:endParaRPr lang="zh-CN" alt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38242" name="Picture 2"/>
          <p:cNvPicPr>
            <a:picLocks noChangeAspect="1" noChangeArrowheads="1"/>
          </p:cNvPicPr>
          <p:nvPr/>
        </p:nvPicPr>
        <p:blipFill>
          <a:blip r:embed="rId2" cstate="print"/>
          <a:srcRect/>
          <a:stretch>
            <a:fillRect/>
          </a:stretch>
        </p:blipFill>
        <p:spPr bwMode="auto">
          <a:xfrm>
            <a:off x="0" y="0"/>
            <a:ext cx="9801225" cy="7086600"/>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8" descr="20090612203909759.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8195" name="Title 1"/>
          <p:cNvSpPr>
            <a:spLocks noGrp="1"/>
          </p:cNvSpPr>
          <p:nvPr>
            <p:ph type="title"/>
          </p:nvPr>
        </p:nvSpPr>
        <p:spPr>
          <a:xfrm>
            <a:off x="500063" y="142875"/>
            <a:ext cx="8229600" cy="1143000"/>
          </a:xfrm>
          <a:solidFill>
            <a:srgbClr val="FFFFFF">
              <a:alpha val="81960"/>
            </a:srgbClr>
          </a:solidFill>
        </p:spPr>
        <p:txBody>
          <a:bodyPr/>
          <a:lstStyle/>
          <a:p>
            <a:pPr eaLnBrk="1" hangingPunct="1"/>
            <a:r>
              <a:rPr lang="zh-CN" altLang="en-US" sz="2800" b="1" dirty="0" smtClean="0">
                <a:solidFill>
                  <a:schemeClr val="tx1"/>
                </a:solidFill>
              </a:rPr>
              <a:t>中国生物多样性现状</a:t>
            </a:r>
            <a:r>
              <a:rPr lang="en-US" altLang="zh-CN" sz="2800" b="1" dirty="0" smtClean="0">
                <a:solidFill>
                  <a:schemeClr val="tx1"/>
                </a:solidFill>
              </a:rPr>
              <a:t/>
            </a:r>
            <a:br>
              <a:rPr lang="en-US" altLang="zh-CN" sz="2800" b="1" dirty="0" smtClean="0">
                <a:solidFill>
                  <a:schemeClr val="tx1"/>
                </a:solidFill>
              </a:rPr>
            </a:br>
            <a:r>
              <a:rPr lang="en-US" altLang="zh-CN" sz="2800" dirty="0" smtClean="0">
                <a:solidFill>
                  <a:schemeClr val="tx1"/>
                </a:solidFill>
                <a:latin typeface="Times New Roman" pitchFamily="18" charset="0"/>
                <a:cs typeface="Times New Roman" pitchFamily="18" charset="0"/>
              </a:rPr>
              <a:t>Status Quo</a:t>
            </a:r>
            <a:r>
              <a:rPr lang="zh-CN" altLang="en-US" sz="2800" dirty="0" smtClean="0">
                <a:solidFill>
                  <a:schemeClr val="tx1"/>
                </a:solidFill>
                <a:latin typeface="Times New Roman" pitchFamily="18" charset="0"/>
                <a:cs typeface="Times New Roman" pitchFamily="18" charset="0"/>
              </a:rPr>
              <a:t> </a:t>
            </a:r>
            <a:r>
              <a:rPr lang="en-US" altLang="zh-CN" sz="2800" dirty="0" smtClean="0">
                <a:solidFill>
                  <a:schemeClr val="tx1"/>
                </a:solidFill>
                <a:latin typeface="Times New Roman" pitchFamily="18" charset="0"/>
                <a:cs typeface="Times New Roman" pitchFamily="18" charset="0"/>
              </a:rPr>
              <a:t>of Biodiversity</a:t>
            </a:r>
            <a:endParaRPr lang="zh-CN" altLang="en-US" sz="2800" dirty="0" smtClean="0">
              <a:solidFill>
                <a:schemeClr val="tx1"/>
              </a:solidFill>
            </a:endParaRPr>
          </a:p>
        </p:txBody>
      </p:sp>
      <p:sp>
        <p:nvSpPr>
          <p:cNvPr id="21" name="Rectangle 20"/>
          <p:cNvSpPr/>
          <p:nvPr/>
        </p:nvSpPr>
        <p:spPr>
          <a:xfrm>
            <a:off x="142875" y="1428750"/>
            <a:ext cx="9001125" cy="5214938"/>
          </a:xfrm>
          <a:prstGeom prst="rect">
            <a:avLst/>
          </a:prstGeom>
          <a:solidFill>
            <a:srgbClr val="FFFFFF">
              <a:alpha val="65098"/>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aphicFrame>
        <p:nvGraphicFramePr>
          <p:cNvPr id="5" name="内容占位符 13"/>
          <p:cNvGraphicFramePr>
            <a:graphicFrameLocks noGrp="1"/>
          </p:cNvGraphicFramePr>
          <p:nvPr>
            <p:ph sz="half" idx="1"/>
          </p:nvPr>
        </p:nvGraphicFramePr>
        <p:xfrm>
          <a:off x="457200" y="1600200"/>
          <a:ext cx="4038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198" name="TextBox 5"/>
          <p:cNvSpPr txBox="1">
            <a:spLocks noChangeArrowheads="1"/>
          </p:cNvSpPr>
          <p:nvPr/>
        </p:nvSpPr>
        <p:spPr bwMode="auto">
          <a:xfrm>
            <a:off x="500063" y="3357563"/>
            <a:ext cx="1428750" cy="954087"/>
          </a:xfrm>
          <a:prstGeom prst="rect">
            <a:avLst/>
          </a:prstGeom>
          <a:noFill/>
          <a:ln w="9525">
            <a:noFill/>
            <a:miter lim="800000"/>
            <a:headEnd/>
            <a:tailEnd/>
          </a:ln>
        </p:spPr>
        <p:txBody>
          <a:bodyPr>
            <a:spAutoFit/>
          </a:bodyPr>
          <a:lstStyle/>
          <a:p>
            <a:r>
              <a:rPr lang="zh-CN" altLang="en-US" sz="2800" b="1">
                <a:latin typeface="Cambria" pitchFamily="18" charset="0"/>
                <a:ea typeface="华文楷体" pitchFamily="2" charset="-122"/>
              </a:rPr>
              <a:t>生物遗传资源</a:t>
            </a:r>
          </a:p>
        </p:txBody>
      </p:sp>
      <p:sp>
        <p:nvSpPr>
          <p:cNvPr id="7" name="TextBox 6"/>
          <p:cNvSpPr txBox="1"/>
          <p:nvPr/>
        </p:nvSpPr>
        <p:spPr>
          <a:xfrm>
            <a:off x="357188" y="1500188"/>
            <a:ext cx="2786062" cy="461962"/>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fontAlgn="auto">
              <a:spcBef>
                <a:spcPts val="0"/>
              </a:spcBef>
              <a:spcAft>
                <a:spcPts val="1200"/>
              </a:spcAft>
              <a:defRPr/>
            </a:pPr>
            <a:r>
              <a:rPr lang="zh-CN" altLang="en-US" sz="2400" b="1" dirty="0">
                <a:solidFill>
                  <a:srgbClr val="FF0000"/>
                </a:solidFill>
              </a:rPr>
              <a:t>生物遗传资源丰富</a:t>
            </a:r>
          </a:p>
        </p:txBody>
      </p:sp>
      <p:grpSp>
        <p:nvGrpSpPr>
          <p:cNvPr id="2" name="组合 10"/>
          <p:cNvGrpSpPr>
            <a:grpSpLocks/>
          </p:cNvGrpSpPr>
          <p:nvPr/>
        </p:nvGrpSpPr>
        <p:grpSpPr bwMode="auto">
          <a:xfrm>
            <a:off x="4643438" y="1643063"/>
            <a:ext cx="2193925" cy="2143125"/>
            <a:chOff x="1476375" y="333375"/>
            <a:chExt cx="6191250" cy="6191250"/>
          </a:xfrm>
        </p:grpSpPr>
        <p:pic>
          <p:nvPicPr>
            <p:cNvPr id="8207" name="图片 8" descr="33591002.jpg"/>
            <p:cNvPicPr>
              <a:picLocks noChangeAspect="1"/>
            </p:cNvPicPr>
            <p:nvPr/>
          </p:nvPicPr>
          <p:blipFill>
            <a:blip r:embed="rId8" cstate="print"/>
            <a:srcRect/>
            <a:stretch>
              <a:fillRect/>
            </a:stretch>
          </p:blipFill>
          <p:spPr bwMode="auto">
            <a:xfrm>
              <a:off x="1476375" y="333375"/>
              <a:ext cx="6191250" cy="6191250"/>
            </a:xfrm>
            <a:prstGeom prst="rect">
              <a:avLst/>
            </a:prstGeom>
            <a:noFill/>
            <a:ln w="9525">
              <a:noFill/>
              <a:miter lim="800000"/>
              <a:headEnd/>
              <a:tailEnd/>
            </a:ln>
          </p:spPr>
        </p:pic>
        <p:sp>
          <p:nvSpPr>
            <p:cNvPr id="8208" name="矩形 9"/>
            <p:cNvSpPr>
              <a:spLocks noChangeArrowheads="1"/>
            </p:cNvSpPr>
            <p:nvPr/>
          </p:nvSpPr>
          <p:spPr bwMode="auto">
            <a:xfrm>
              <a:off x="5307200" y="5699125"/>
              <a:ext cx="2255572" cy="622389"/>
            </a:xfrm>
            <a:prstGeom prst="rect">
              <a:avLst/>
            </a:prstGeom>
            <a:solidFill>
              <a:schemeClr val="tx1"/>
            </a:solidFill>
            <a:ln w="9525">
              <a:noFill/>
              <a:miter lim="800000"/>
              <a:headEnd/>
              <a:tailEnd/>
            </a:ln>
          </p:spPr>
          <p:txBody>
            <a:bodyPr>
              <a:spAutoFit/>
            </a:bodyPr>
            <a:lstStyle/>
            <a:p>
              <a:r>
                <a:rPr lang="zh-CN" sz="800" i="1">
                  <a:solidFill>
                    <a:schemeClr val="bg1"/>
                  </a:solidFill>
                  <a:latin typeface="Calibri" pitchFamily="34" charset="0"/>
                </a:rPr>
                <a:t>冬虫夏草</a:t>
              </a:r>
              <a:endParaRPr lang="zh-CN" altLang="zh-CN" sz="800"/>
            </a:p>
          </p:txBody>
        </p:sp>
      </p:grpSp>
      <p:pic>
        <p:nvPicPr>
          <p:cNvPr id="8201" name="Picture 9" descr="piconline_20110703105113_452bd915-68b9-4c1f-aa7a-b6769dacdd04.jpg"/>
          <p:cNvPicPr>
            <a:picLocks noChangeAspect="1"/>
          </p:cNvPicPr>
          <p:nvPr/>
        </p:nvPicPr>
        <p:blipFill>
          <a:blip r:embed="rId9" cstate="print"/>
          <a:srcRect/>
          <a:stretch>
            <a:fillRect/>
          </a:stretch>
        </p:blipFill>
        <p:spPr bwMode="auto">
          <a:xfrm>
            <a:off x="6904038" y="1643063"/>
            <a:ext cx="2239962" cy="2071687"/>
          </a:xfrm>
          <a:prstGeom prst="rect">
            <a:avLst/>
          </a:prstGeom>
          <a:noFill/>
          <a:ln w="9525">
            <a:noFill/>
            <a:miter lim="800000"/>
            <a:headEnd/>
            <a:tailEnd/>
          </a:ln>
        </p:spPr>
      </p:pic>
      <p:sp>
        <p:nvSpPr>
          <p:cNvPr id="8202" name="矩形 9"/>
          <p:cNvSpPr>
            <a:spLocks noChangeArrowheads="1"/>
          </p:cNvSpPr>
          <p:nvPr/>
        </p:nvSpPr>
        <p:spPr bwMode="auto">
          <a:xfrm>
            <a:off x="8358188" y="3500438"/>
            <a:ext cx="785812" cy="214312"/>
          </a:xfrm>
          <a:prstGeom prst="rect">
            <a:avLst/>
          </a:prstGeom>
          <a:solidFill>
            <a:schemeClr val="tx1"/>
          </a:solidFill>
          <a:ln w="9525">
            <a:noFill/>
            <a:miter lim="800000"/>
            <a:headEnd/>
            <a:tailEnd/>
          </a:ln>
        </p:spPr>
        <p:txBody>
          <a:bodyPr>
            <a:spAutoFit/>
          </a:bodyPr>
          <a:lstStyle/>
          <a:p>
            <a:r>
              <a:rPr lang="zh-CN" altLang="en-US" sz="800" i="1">
                <a:solidFill>
                  <a:schemeClr val="bg1"/>
                </a:solidFill>
                <a:latin typeface="Calibri" pitchFamily="34" charset="0"/>
              </a:rPr>
              <a:t>兰花</a:t>
            </a:r>
            <a:endParaRPr lang="zh-CN" altLang="zh-CN" sz="800"/>
          </a:p>
        </p:txBody>
      </p:sp>
      <p:pic>
        <p:nvPicPr>
          <p:cNvPr id="8203" name="Picture 19" descr="35.jpg"/>
          <p:cNvPicPr>
            <a:picLocks noChangeAspect="1"/>
          </p:cNvPicPr>
          <p:nvPr/>
        </p:nvPicPr>
        <p:blipFill>
          <a:blip r:embed="rId10" cstate="print"/>
          <a:srcRect/>
          <a:stretch>
            <a:fillRect/>
          </a:stretch>
        </p:blipFill>
        <p:spPr bwMode="auto">
          <a:xfrm>
            <a:off x="4643438" y="4000500"/>
            <a:ext cx="2143125" cy="2143125"/>
          </a:xfrm>
          <a:prstGeom prst="rect">
            <a:avLst/>
          </a:prstGeom>
          <a:noFill/>
          <a:ln w="9525">
            <a:noFill/>
            <a:miter lim="800000"/>
            <a:headEnd/>
            <a:tailEnd/>
          </a:ln>
        </p:spPr>
      </p:pic>
      <p:sp>
        <p:nvSpPr>
          <p:cNvPr id="8204" name="矩形 9"/>
          <p:cNvSpPr>
            <a:spLocks noChangeArrowheads="1"/>
          </p:cNvSpPr>
          <p:nvPr/>
        </p:nvSpPr>
        <p:spPr bwMode="auto">
          <a:xfrm>
            <a:off x="6000750" y="5929313"/>
            <a:ext cx="723900" cy="215900"/>
          </a:xfrm>
          <a:prstGeom prst="rect">
            <a:avLst/>
          </a:prstGeom>
          <a:solidFill>
            <a:schemeClr val="tx1"/>
          </a:solidFill>
          <a:ln w="9525">
            <a:noFill/>
            <a:miter lim="800000"/>
            <a:headEnd/>
            <a:tailEnd/>
          </a:ln>
        </p:spPr>
        <p:txBody>
          <a:bodyPr>
            <a:spAutoFit/>
          </a:bodyPr>
          <a:lstStyle/>
          <a:p>
            <a:r>
              <a:rPr lang="zh-CN" altLang="en-US" sz="800">
                <a:solidFill>
                  <a:schemeClr val="bg1"/>
                </a:solidFill>
              </a:rPr>
              <a:t>银杏</a:t>
            </a:r>
            <a:endParaRPr lang="zh-CN" altLang="zh-CN" sz="800">
              <a:solidFill>
                <a:schemeClr val="bg1"/>
              </a:solidFill>
            </a:endParaRPr>
          </a:p>
        </p:txBody>
      </p:sp>
      <p:pic>
        <p:nvPicPr>
          <p:cNvPr id="8205" name="Picture 16" descr="447bf4a8df2dd86ef89b2061c0675fad.jpg"/>
          <p:cNvPicPr>
            <a:picLocks noChangeAspect="1"/>
          </p:cNvPicPr>
          <p:nvPr/>
        </p:nvPicPr>
        <p:blipFill>
          <a:blip r:embed="rId11" cstate="print"/>
          <a:srcRect/>
          <a:stretch>
            <a:fillRect/>
          </a:stretch>
        </p:blipFill>
        <p:spPr bwMode="auto">
          <a:xfrm>
            <a:off x="6929438" y="4000500"/>
            <a:ext cx="2214562" cy="2159000"/>
          </a:xfrm>
          <a:prstGeom prst="rect">
            <a:avLst/>
          </a:prstGeom>
          <a:noFill/>
          <a:ln w="9525">
            <a:noFill/>
            <a:miter lim="800000"/>
            <a:headEnd/>
            <a:tailEnd/>
          </a:ln>
        </p:spPr>
      </p:pic>
      <p:sp>
        <p:nvSpPr>
          <p:cNvPr id="8206" name="矩形 9"/>
          <p:cNvSpPr>
            <a:spLocks noChangeArrowheads="1"/>
          </p:cNvSpPr>
          <p:nvPr/>
        </p:nvSpPr>
        <p:spPr bwMode="auto">
          <a:xfrm>
            <a:off x="8062913" y="5929313"/>
            <a:ext cx="1081087" cy="215900"/>
          </a:xfrm>
          <a:prstGeom prst="rect">
            <a:avLst/>
          </a:prstGeom>
          <a:solidFill>
            <a:schemeClr val="tx1"/>
          </a:solidFill>
          <a:ln w="9525">
            <a:noFill/>
            <a:miter lim="800000"/>
            <a:headEnd/>
            <a:tailEnd/>
          </a:ln>
        </p:spPr>
        <p:txBody>
          <a:bodyPr>
            <a:spAutoFit/>
          </a:bodyPr>
          <a:lstStyle/>
          <a:p>
            <a:r>
              <a:rPr lang="zh-CN" altLang="en-US" sz="800">
                <a:solidFill>
                  <a:schemeClr val="bg1"/>
                </a:solidFill>
              </a:rPr>
              <a:t>闽清毛脚鸡</a:t>
            </a:r>
            <a:endParaRPr lang="zh-CN" altLang="zh-CN" sz="800">
              <a:solidFill>
                <a:schemeClr val="bg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idx="1"/>
          </p:nvPr>
        </p:nvGraphicFramePr>
        <p:xfrm>
          <a:off x="428596" y="642918"/>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483" name="Picture 1" descr="E:\环保部\生物多样性图片3\城镇化1.jpg"/>
          <p:cNvPicPr>
            <a:picLocks noChangeAspect="1" noChangeArrowheads="1"/>
          </p:cNvPicPr>
          <p:nvPr/>
        </p:nvPicPr>
        <p:blipFill>
          <a:blip r:embed="rId8" cstate="print"/>
          <a:srcRect/>
          <a:stretch>
            <a:fillRect/>
          </a:stretch>
        </p:blipFill>
        <p:spPr bwMode="auto">
          <a:xfrm>
            <a:off x="2000250" y="1928808"/>
            <a:ext cx="2071688" cy="1536700"/>
          </a:xfrm>
          <a:prstGeom prst="rect">
            <a:avLst/>
          </a:prstGeom>
          <a:noFill/>
          <a:ln w="9525">
            <a:noFill/>
            <a:miter lim="800000"/>
            <a:headEnd/>
            <a:tailEnd/>
          </a:ln>
        </p:spPr>
      </p:pic>
      <p:pic>
        <p:nvPicPr>
          <p:cNvPr id="20484" name="Picture 3" descr="E:\环保部\生物多样性图片3\工业化4.jpg"/>
          <p:cNvPicPr>
            <a:picLocks noChangeAspect="1" noChangeArrowheads="1"/>
          </p:cNvPicPr>
          <p:nvPr/>
        </p:nvPicPr>
        <p:blipFill>
          <a:blip r:embed="rId9" cstate="print"/>
          <a:srcRect/>
          <a:stretch>
            <a:fillRect/>
          </a:stretch>
        </p:blipFill>
        <p:spPr bwMode="auto">
          <a:xfrm>
            <a:off x="4357688" y="1928808"/>
            <a:ext cx="1714500" cy="1571625"/>
          </a:xfrm>
          <a:prstGeom prst="rect">
            <a:avLst/>
          </a:prstGeom>
          <a:noFill/>
          <a:ln w="9525">
            <a:noFill/>
            <a:miter lim="800000"/>
            <a:headEnd/>
            <a:tailEnd/>
          </a:ln>
        </p:spPr>
      </p:pic>
      <p:pic>
        <p:nvPicPr>
          <p:cNvPr id="20485" name="Picture 4" descr="E:\环保部\生物多样性图片3\工业化3.jpg"/>
          <p:cNvPicPr>
            <a:picLocks noChangeAspect="1" noChangeArrowheads="1"/>
          </p:cNvPicPr>
          <p:nvPr/>
        </p:nvPicPr>
        <p:blipFill>
          <a:blip r:embed="rId10" cstate="print"/>
          <a:srcRect/>
          <a:stretch>
            <a:fillRect/>
          </a:stretch>
        </p:blipFill>
        <p:spPr bwMode="auto">
          <a:xfrm>
            <a:off x="6429375" y="1857371"/>
            <a:ext cx="1428750" cy="1584325"/>
          </a:xfrm>
          <a:prstGeom prst="rect">
            <a:avLst/>
          </a:prstGeom>
          <a:noFill/>
          <a:ln w="9525">
            <a:noFill/>
            <a:miter lim="800000"/>
            <a:headEnd/>
            <a:tailEnd/>
          </a:ln>
        </p:spPr>
      </p:pic>
      <p:pic>
        <p:nvPicPr>
          <p:cNvPr id="20487" name="Picture 10" descr="E:\环保部\生物多样性图片3\过度开采.jpg"/>
          <p:cNvPicPr>
            <a:picLocks noChangeAspect="1" noChangeArrowheads="1"/>
          </p:cNvPicPr>
          <p:nvPr/>
        </p:nvPicPr>
        <p:blipFill>
          <a:blip r:embed="rId11" cstate="print"/>
          <a:srcRect/>
          <a:stretch>
            <a:fillRect/>
          </a:stretch>
        </p:blipFill>
        <p:spPr bwMode="auto">
          <a:xfrm>
            <a:off x="2857500" y="4214808"/>
            <a:ext cx="1778000" cy="1333500"/>
          </a:xfrm>
          <a:prstGeom prst="rect">
            <a:avLst/>
          </a:prstGeom>
          <a:noFill/>
          <a:ln w="9525">
            <a:noFill/>
            <a:miter lim="800000"/>
            <a:headEnd/>
            <a:tailEnd/>
          </a:ln>
        </p:spPr>
      </p:pic>
      <p:pic>
        <p:nvPicPr>
          <p:cNvPr id="20488" name="Picture 11" descr="E:\环保部\生物多样性图片3\乱砍滥伐.jpg"/>
          <p:cNvPicPr>
            <a:picLocks noChangeAspect="1" noChangeArrowheads="1"/>
          </p:cNvPicPr>
          <p:nvPr/>
        </p:nvPicPr>
        <p:blipFill>
          <a:blip r:embed="rId12" cstate="print"/>
          <a:srcRect/>
          <a:stretch>
            <a:fillRect/>
          </a:stretch>
        </p:blipFill>
        <p:spPr bwMode="auto">
          <a:xfrm>
            <a:off x="4929188" y="4214808"/>
            <a:ext cx="1931987" cy="1270000"/>
          </a:xfrm>
          <a:prstGeom prst="rect">
            <a:avLst/>
          </a:prstGeom>
          <a:noFill/>
          <a:ln w="9525">
            <a:noFill/>
            <a:miter lim="800000"/>
            <a:headEnd/>
            <a:tailEnd/>
          </a:ln>
        </p:spPr>
      </p:pic>
      <p:pic>
        <p:nvPicPr>
          <p:cNvPr id="20489" name="Picture 12" descr="E:\环保部\生物多样性图片3\中华鲟.jpg"/>
          <p:cNvPicPr>
            <a:picLocks noChangeAspect="1" noChangeArrowheads="1"/>
          </p:cNvPicPr>
          <p:nvPr/>
        </p:nvPicPr>
        <p:blipFill>
          <a:blip r:embed="rId13" cstate="print"/>
          <a:srcRect/>
          <a:stretch>
            <a:fillRect/>
          </a:stretch>
        </p:blipFill>
        <p:spPr bwMode="auto">
          <a:xfrm>
            <a:off x="7072313" y="4214808"/>
            <a:ext cx="1571625" cy="1298575"/>
          </a:xfrm>
          <a:prstGeom prst="rect">
            <a:avLst/>
          </a:prstGeom>
          <a:noFill/>
          <a:ln w="9525">
            <a:noFill/>
            <a:miter lim="800000"/>
            <a:headEnd/>
            <a:tailEnd/>
          </a:ln>
        </p:spPr>
      </p:pic>
      <p:sp>
        <p:nvSpPr>
          <p:cNvPr id="19" name="TextBox 18"/>
          <p:cNvSpPr txBox="1"/>
          <p:nvPr/>
        </p:nvSpPr>
        <p:spPr>
          <a:xfrm>
            <a:off x="1177925" y="5643558"/>
            <a:ext cx="1108075" cy="369888"/>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wrap="none">
            <a:spAutoFit/>
          </a:bodyPr>
          <a:lstStyle/>
          <a:p>
            <a:pPr fontAlgn="auto">
              <a:spcBef>
                <a:spcPts val="0"/>
              </a:spcBef>
              <a:spcAft>
                <a:spcPts val="0"/>
              </a:spcAft>
              <a:defRPr/>
            </a:pPr>
            <a:r>
              <a:rPr lang="zh-CN" altLang="en-US" b="1" dirty="0"/>
              <a:t>过度放牧</a:t>
            </a:r>
          </a:p>
        </p:txBody>
      </p:sp>
      <p:pic>
        <p:nvPicPr>
          <p:cNvPr id="20491" name="Picture 13" descr="E:\环保部\生物多样性图片3\过度放牧.jpg"/>
          <p:cNvPicPr>
            <a:picLocks noChangeAspect="1" noChangeArrowheads="1"/>
          </p:cNvPicPr>
          <p:nvPr/>
        </p:nvPicPr>
        <p:blipFill>
          <a:blip r:embed="rId14" cstate="print"/>
          <a:srcRect/>
          <a:stretch>
            <a:fillRect/>
          </a:stretch>
        </p:blipFill>
        <p:spPr bwMode="auto">
          <a:xfrm>
            <a:off x="642938" y="4214808"/>
            <a:ext cx="1971675" cy="1323975"/>
          </a:xfrm>
          <a:prstGeom prst="rect">
            <a:avLst/>
          </a:prstGeom>
          <a:noFill/>
          <a:ln w="9525">
            <a:noFill/>
            <a:miter lim="800000"/>
            <a:headEnd/>
            <a:tailEnd/>
          </a:ln>
        </p:spPr>
      </p:pic>
      <p:sp>
        <p:nvSpPr>
          <p:cNvPr id="21" name="TextBox 20"/>
          <p:cNvSpPr txBox="1"/>
          <p:nvPr/>
        </p:nvSpPr>
        <p:spPr>
          <a:xfrm>
            <a:off x="7358063" y="5643558"/>
            <a:ext cx="1108075" cy="369888"/>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wrap="none">
            <a:spAutoFit/>
          </a:bodyPr>
          <a:lstStyle/>
          <a:p>
            <a:pPr fontAlgn="auto">
              <a:spcBef>
                <a:spcPts val="0"/>
              </a:spcBef>
              <a:spcAft>
                <a:spcPts val="0"/>
              </a:spcAft>
              <a:defRPr/>
            </a:pPr>
            <a:r>
              <a:rPr lang="zh-CN" altLang="en-US" b="1" dirty="0"/>
              <a:t>过度捕捞</a:t>
            </a:r>
          </a:p>
        </p:txBody>
      </p:sp>
      <p:sp>
        <p:nvSpPr>
          <p:cNvPr id="22" name="TextBox 21"/>
          <p:cNvSpPr txBox="1"/>
          <p:nvPr/>
        </p:nvSpPr>
        <p:spPr>
          <a:xfrm>
            <a:off x="5392738" y="5643558"/>
            <a:ext cx="1108075" cy="369888"/>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wrap="none">
            <a:spAutoFit/>
          </a:bodyPr>
          <a:lstStyle/>
          <a:p>
            <a:pPr fontAlgn="auto">
              <a:spcBef>
                <a:spcPts val="0"/>
              </a:spcBef>
              <a:spcAft>
                <a:spcPts val="0"/>
              </a:spcAft>
              <a:defRPr/>
            </a:pPr>
            <a:r>
              <a:rPr lang="zh-CN" altLang="en-US" b="1" dirty="0"/>
              <a:t>过度砍伐</a:t>
            </a:r>
          </a:p>
        </p:txBody>
      </p:sp>
      <p:sp>
        <p:nvSpPr>
          <p:cNvPr id="23" name="TextBox 22"/>
          <p:cNvSpPr txBox="1"/>
          <p:nvPr/>
        </p:nvSpPr>
        <p:spPr>
          <a:xfrm>
            <a:off x="3143250" y="5643558"/>
            <a:ext cx="1108075" cy="369888"/>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wrap="none">
            <a:spAutoFit/>
          </a:bodyPr>
          <a:lstStyle/>
          <a:p>
            <a:pPr fontAlgn="auto">
              <a:spcBef>
                <a:spcPts val="0"/>
              </a:spcBef>
              <a:spcAft>
                <a:spcPts val="0"/>
              </a:spcAft>
              <a:defRPr/>
            </a:pPr>
            <a:r>
              <a:rPr lang="zh-CN" altLang="en-US" b="1" dirty="0"/>
              <a:t>过度开采</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idx="1"/>
          </p:nvPr>
        </p:nvGraphicFramePr>
        <p:xfrm>
          <a:off x="357158" y="57148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508" name="Picture 2" descr="E:\环保部\生物多样性图片3\人类面临的挑战 全球气候变化.jpg"/>
          <p:cNvPicPr>
            <a:picLocks noChangeAspect="1" noChangeArrowheads="1"/>
          </p:cNvPicPr>
          <p:nvPr/>
        </p:nvPicPr>
        <p:blipFill>
          <a:blip r:embed="rId8" cstate="print"/>
          <a:srcRect/>
          <a:stretch>
            <a:fillRect/>
          </a:stretch>
        </p:blipFill>
        <p:spPr bwMode="auto">
          <a:xfrm>
            <a:off x="1000125" y="4071933"/>
            <a:ext cx="1354137" cy="1801812"/>
          </a:xfrm>
          <a:prstGeom prst="rect">
            <a:avLst/>
          </a:prstGeom>
          <a:noFill/>
          <a:ln w="9525">
            <a:noFill/>
            <a:miter lim="800000"/>
            <a:headEnd/>
            <a:tailEnd/>
          </a:ln>
        </p:spPr>
      </p:pic>
      <p:pic>
        <p:nvPicPr>
          <p:cNvPr id="21509" name="Picture 3" descr="E:\环保部\生物多样性图片3\气候变化会议.jpg"/>
          <p:cNvPicPr>
            <a:picLocks noChangeAspect="1" noChangeArrowheads="1"/>
          </p:cNvPicPr>
          <p:nvPr/>
        </p:nvPicPr>
        <p:blipFill>
          <a:blip r:embed="rId9" cstate="print"/>
          <a:srcRect/>
          <a:stretch>
            <a:fillRect/>
          </a:stretch>
        </p:blipFill>
        <p:spPr bwMode="auto">
          <a:xfrm>
            <a:off x="2786062" y="4143370"/>
            <a:ext cx="2762250" cy="1728788"/>
          </a:xfrm>
          <a:prstGeom prst="rect">
            <a:avLst/>
          </a:prstGeom>
          <a:noFill/>
          <a:ln w="9525">
            <a:noFill/>
            <a:miter lim="800000"/>
            <a:headEnd/>
            <a:tailEnd/>
          </a:ln>
        </p:spPr>
      </p:pic>
      <p:pic>
        <p:nvPicPr>
          <p:cNvPr id="21510" name="Picture 5" descr="E:\环保部\生物多样性图片5\气候变化对生物多样性的影响.jpg"/>
          <p:cNvPicPr>
            <a:picLocks noChangeAspect="1" noChangeArrowheads="1"/>
          </p:cNvPicPr>
          <p:nvPr/>
        </p:nvPicPr>
        <p:blipFill>
          <a:blip r:embed="rId10" cstate="print"/>
          <a:srcRect/>
          <a:stretch>
            <a:fillRect/>
          </a:stretch>
        </p:blipFill>
        <p:spPr bwMode="auto">
          <a:xfrm>
            <a:off x="5929312" y="4143370"/>
            <a:ext cx="2357438" cy="1714500"/>
          </a:xfrm>
          <a:prstGeom prst="rect">
            <a:avLst/>
          </a:prstGeom>
          <a:noFill/>
          <a:ln w="9525">
            <a:noFill/>
            <a:miter lim="800000"/>
            <a:headEnd/>
            <a:tailEnd/>
          </a:ln>
        </p:spPr>
      </p:pic>
      <p:pic>
        <p:nvPicPr>
          <p:cNvPr id="21511" name="Picture 2" descr="E:\环保部\生物多样性图片6\大连石油泄漏.jpg"/>
          <p:cNvPicPr>
            <a:picLocks noChangeAspect="1" noChangeArrowheads="1"/>
          </p:cNvPicPr>
          <p:nvPr/>
        </p:nvPicPr>
        <p:blipFill>
          <a:blip r:embed="rId11" cstate="print"/>
          <a:srcRect/>
          <a:stretch>
            <a:fillRect/>
          </a:stretch>
        </p:blipFill>
        <p:spPr bwMode="auto">
          <a:xfrm>
            <a:off x="6572250" y="1928808"/>
            <a:ext cx="2249487" cy="1500187"/>
          </a:xfrm>
          <a:prstGeom prst="rect">
            <a:avLst/>
          </a:prstGeom>
          <a:noFill/>
          <a:ln w="9525">
            <a:noFill/>
            <a:miter lim="800000"/>
            <a:headEnd/>
            <a:tailEnd/>
          </a:ln>
        </p:spPr>
      </p:pic>
      <p:sp>
        <p:nvSpPr>
          <p:cNvPr id="8" name="TextBox 7"/>
          <p:cNvSpPr txBox="1"/>
          <p:nvPr/>
        </p:nvSpPr>
        <p:spPr>
          <a:xfrm>
            <a:off x="6858000" y="2000245"/>
            <a:ext cx="1643062" cy="36988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fontAlgn="auto">
              <a:spcBef>
                <a:spcPts val="0"/>
              </a:spcBef>
              <a:spcAft>
                <a:spcPts val="0"/>
              </a:spcAft>
              <a:defRPr/>
            </a:pPr>
            <a:r>
              <a:rPr lang="zh-CN" altLang="en-US" b="1" dirty="0">
                <a:solidFill>
                  <a:srgbClr val="FF0000"/>
                </a:solidFill>
              </a:rPr>
              <a:t>石油泄漏污染</a:t>
            </a:r>
          </a:p>
        </p:txBody>
      </p:sp>
      <p:pic>
        <p:nvPicPr>
          <p:cNvPr id="21513" name="Picture 3" descr="E:\环保部\生物多样性图片3\环境污染 死鱼.jpg"/>
          <p:cNvPicPr>
            <a:picLocks noChangeAspect="1" noChangeArrowheads="1"/>
          </p:cNvPicPr>
          <p:nvPr/>
        </p:nvPicPr>
        <p:blipFill>
          <a:blip r:embed="rId12" cstate="print"/>
          <a:srcRect/>
          <a:stretch>
            <a:fillRect/>
          </a:stretch>
        </p:blipFill>
        <p:spPr bwMode="auto">
          <a:xfrm>
            <a:off x="4143375" y="1954208"/>
            <a:ext cx="2214562" cy="1439862"/>
          </a:xfrm>
          <a:prstGeom prst="rect">
            <a:avLst/>
          </a:prstGeom>
          <a:noFill/>
          <a:ln w="9525">
            <a:noFill/>
            <a:miter lim="800000"/>
            <a:headEnd/>
            <a:tailEnd/>
          </a:ln>
        </p:spPr>
      </p:pic>
      <p:sp>
        <p:nvSpPr>
          <p:cNvPr id="11" name="TextBox 10"/>
          <p:cNvSpPr txBox="1"/>
          <p:nvPr/>
        </p:nvSpPr>
        <p:spPr>
          <a:xfrm>
            <a:off x="5143500" y="2000245"/>
            <a:ext cx="1143000" cy="36988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fontAlgn="auto">
              <a:spcBef>
                <a:spcPts val="0"/>
              </a:spcBef>
              <a:spcAft>
                <a:spcPts val="0"/>
              </a:spcAft>
              <a:defRPr/>
            </a:pPr>
            <a:r>
              <a:rPr lang="zh-CN" altLang="en-US" b="1" dirty="0">
                <a:solidFill>
                  <a:srgbClr val="FF0000"/>
                </a:solidFill>
              </a:rPr>
              <a:t>鱼类死亡</a:t>
            </a:r>
          </a:p>
        </p:txBody>
      </p:sp>
      <p:pic>
        <p:nvPicPr>
          <p:cNvPr id="21515" name="Picture 4" descr="E:\环保部\生物多样性图片6\太湖污染.jpg"/>
          <p:cNvPicPr>
            <a:picLocks noChangeAspect="1" noChangeArrowheads="1"/>
          </p:cNvPicPr>
          <p:nvPr/>
        </p:nvPicPr>
        <p:blipFill>
          <a:blip r:embed="rId13" cstate="print"/>
          <a:srcRect/>
          <a:stretch>
            <a:fillRect/>
          </a:stretch>
        </p:blipFill>
        <p:spPr bwMode="auto">
          <a:xfrm>
            <a:off x="1500187" y="1928808"/>
            <a:ext cx="2347913" cy="1449387"/>
          </a:xfrm>
          <a:prstGeom prst="rect">
            <a:avLst/>
          </a:prstGeom>
          <a:noFill/>
          <a:ln w="9525">
            <a:noFill/>
            <a:miter lim="800000"/>
            <a:headEnd/>
            <a:tailEnd/>
          </a:ln>
        </p:spPr>
      </p:pic>
      <p:sp>
        <p:nvSpPr>
          <p:cNvPr id="13" name="TextBox 12"/>
          <p:cNvSpPr txBox="1"/>
          <p:nvPr/>
        </p:nvSpPr>
        <p:spPr>
          <a:xfrm>
            <a:off x="2000250" y="2000245"/>
            <a:ext cx="1857375" cy="36988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fontAlgn="auto">
              <a:spcBef>
                <a:spcPts val="0"/>
              </a:spcBef>
              <a:spcAft>
                <a:spcPts val="0"/>
              </a:spcAft>
              <a:defRPr/>
            </a:pPr>
            <a:r>
              <a:rPr lang="zh-CN" altLang="en-US" b="1" dirty="0">
                <a:solidFill>
                  <a:srgbClr val="FF0000"/>
                </a:solidFill>
              </a:rPr>
              <a:t>生物多样性丧失</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idx="1"/>
          </p:nvPr>
        </p:nvGraphicFramePr>
        <p:xfrm>
          <a:off x="428596" y="500042"/>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531" name="Picture 5" descr="E:\环保部\生物多样性图片5\生物燃料4.jpg"/>
          <p:cNvPicPr>
            <a:picLocks noChangeAspect="1" noChangeArrowheads="1"/>
          </p:cNvPicPr>
          <p:nvPr/>
        </p:nvPicPr>
        <p:blipFill>
          <a:blip r:embed="rId8" cstate="print"/>
          <a:srcRect/>
          <a:stretch>
            <a:fillRect/>
          </a:stretch>
        </p:blipFill>
        <p:spPr bwMode="auto">
          <a:xfrm>
            <a:off x="2000250" y="4143370"/>
            <a:ext cx="2071688" cy="1749425"/>
          </a:xfrm>
          <a:prstGeom prst="rect">
            <a:avLst/>
          </a:prstGeom>
          <a:noFill/>
          <a:ln w="9525">
            <a:noFill/>
            <a:miter lim="800000"/>
            <a:headEnd/>
            <a:tailEnd/>
          </a:ln>
        </p:spPr>
      </p:pic>
      <p:pic>
        <p:nvPicPr>
          <p:cNvPr id="22532" name="Picture 6" descr="E:\环保部\生物多样性图片5\生物燃料.jpg"/>
          <p:cNvPicPr>
            <a:picLocks noChangeAspect="1" noChangeArrowheads="1"/>
          </p:cNvPicPr>
          <p:nvPr/>
        </p:nvPicPr>
        <p:blipFill>
          <a:blip r:embed="rId9" cstate="print"/>
          <a:srcRect/>
          <a:stretch>
            <a:fillRect/>
          </a:stretch>
        </p:blipFill>
        <p:spPr bwMode="auto">
          <a:xfrm>
            <a:off x="6572250" y="4143370"/>
            <a:ext cx="1928813" cy="1785937"/>
          </a:xfrm>
          <a:prstGeom prst="rect">
            <a:avLst/>
          </a:prstGeom>
          <a:noFill/>
          <a:ln w="9525">
            <a:noFill/>
            <a:miter lim="800000"/>
            <a:headEnd/>
            <a:tailEnd/>
          </a:ln>
        </p:spPr>
      </p:pic>
      <p:pic>
        <p:nvPicPr>
          <p:cNvPr id="22533" name="Picture 7" descr="E:\环保部\生物多样性图片5\生物燃料2.jpg"/>
          <p:cNvPicPr>
            <a:picLocks noChangeAspect="1" noChangeArrowheads="1"/>
          </p:cNvPicPr>
          <p:nvPr/>
        </p:nvPicPr>
        <p:blipFill>
          <a:blip r:embed="rId10" cstate="print"/>
          <a:srcRect/>
          <a:stretch>
            <a:fillRect/>
          </a:stretch>
        </p:blipFill>
        <p:spPr bwMode="auto">
          <a:xfrm>
            <a:off x="4214813" y="4143370"/>
            <a:ext cx="2170112" cy="1765300"/>
          </a:xfrm>
          <a:prstGeom prst="rect">
            <a:avLst/>
          </a:prstGeom>
          <a:noFill/>
          <a:ln w="9525">
            <a:noFill/>
            <a:miter lim="800000"/>
            <a:headEnd/>
            <a:tailEnd/>
          </a:ln>
        </p:spPr>
      </p:pic>
      <p:sp>
        <p:nvSpPr>
          <p:cNvPr id="11" name="TextBox 10"/>
          <p:cNvSpPr txBox="1"/>
          <p:nvPr/>
        </p:nvSpPr>
        <p:spPr>
          <a:xfrm>
            <a:off x="214313" y="3486145"/>
            <a:ext cx="1714500" cy="2586037"/>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fontAlgn="auto">
              <a:spcBef>
                <a:spcPts val="0"/>
              </a:spcBef>
              <a:spcAft>
                <a:spcPts val="0"/>
              </a:spcAft>
              <a:defRPr/>
            </a:pPr>
            <a:r>
              <a:rPr lang="zh-CN" altLang="en-US" b="1" dirty="0">
                <a:solidFill>
                  <a:srgbClr val="FF0000"/>
                </a:solidFill>
              </a:rPr>
              <a:t>！！</a:t>
            </a:r>
            <a:r>
              <a:rPr lang="zh-CN" altLang="en-US" sz="1600" dirty="0">
                <a:solidFill>
                  <a:srgbClr val="FF0000"/>
                </a:solidFill>
              </a:rPr>
              <a:t>世界急于开发生物燃料，正造成玉米和其他粮食作物价格上涨，可能造成水源短缺的状况进一步恶化，并可能导致贫困人群失去他们赖以生存的土地。 </a:t>
            </a:r>
            <a:endParaRPr lang="zh-CN" altLang="en-US" sz="1600" b="1" dirty="0">
              <a:solidFill>
                <a:srgbClr val="FF0000"/>
              </a:solidFill>
            </a:endParaRPr>
          </a:p>
        </p:txBody>
      </p:sp>
      <p:pic>
        <p:nvPicPr>
          <p:cNvPr id="22536" name="Picture 3" descr="E:\环保部\生物多样性图片2\转基因玉米安全吗？.jpg"/>
          <p:cNvPicPr>
            <a:picLocks noChangeAspect="1" noChangeArrowheads="1"/>
          </p:cNvPicPr>
          <p:nvPr/>
        </p:nvPicPr>
        <p:blipFill>
          <a:blip r:embed="rId11" cstate="print"/>
          <a:srcRect/>
          <a:stretch>
            <a:fillRect/>
          </a:stretch>
        </p:blipFill>
        <p:spPr bwMode="auto">
          <a:xfrm>
            <a:off x="5857875" y="2000245"/>
            <a:ext cx="1643063" cy="1428750"/>
          </a:xfrm>
          <a:prstGeom prst="rect">
            <a:avLst/>
          </a:prstGeom>
          <a:noFill/>
          <a:ln w="9525">
            <a:noFill/>
            <a:miter lim="800000"/>
            <a:headEnd/>
            <a:tailEnd/>
          </a:ln>
        </p:spPr>
      </p:pic>
      <p:pic>
        <p:nvPicPr>
          <p:cNvPr id="22537" name="Picture 4" descr="E:\环保部\生物多样性图片2\灯蛾 幼虫 入侵害虫.jpg"/>
          <p:cNvPicPr>
            <a:picLocks noChangeAspect="1" noChangeArrowheads="1"/>
          </p:cNvPicPr>
          <p:nvPr/>
        </p:nvPicPr>
        <p:blipFill>
          <a:blip r:embed="rId12" cstate="print"/>
          <a:srcRect/>
          <a:stretch>
            <a:fillRect/>
          </a:stretch>
        </p:blipFill>
        <p:spPr bwMode="auto">
          <a:xfrm>
            <a:off x="1643063" y="2000245"/>
            <a:ext cx="2476500" cy="1431925"/>
          </a:xfrm>
          <a:prstGeom prst="rect">
            <a:avLst/>
          </a:prstGeom>
          <a:noFill/>
          <a:ln w="9525">
            <a:noFill/>
            <a:miter lim="800000"/>
            <a:headEnd/>
            <a:tailEnd/>
          </a:ln>
        </p:spPr>
      </p:pic>
      <p:sp>
        <p:nvSpPr>
          <p:cNvPr id="15" name="TextBox 14"/>
          <p:cNvSpPr txBox="1"/>
          <p:nvPr/>
        </p:nvSpPr>
        <p:spPr>
          <a:xfrm>
            <a:off x="7715250" y="2000245"/>
            <a:ext cx="1143000" cy="1200150"/>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fontAlgn="auto">
              <a:spcBef>
                <a:spcPts val="0"/>
              </a:spcBef>
              <a:spcAft>
                <a:spcPts val="0"/>
              </a:spcAft>
              <a:defRPr/>
            </a:pPr>
            <a:r>
              <a:rPr lang="zh-CN" altLang="en-US" b="1" dirty="0"/>
              <a:t>人们对转基因食品安全存在疑问？</a:t>
            </a:r>
          </a:p>
        </p:txBody>
      </p:sp>
      <p:pic>
        <p:nvPicPr>
          <p:cNvPr id="22539" name="Picture 5" descr="E:\环保部\生物多样性图片2\转基因玉米.jpg"/>
          <p:cNvPicPr>
            <a:picLocks noChangeAspect="1" noChangeArrowheads="1"/>
          </p:cNvPicPr>
          <p:nvPr/>
        </p:nvPicPr>
        <p:blipFill>
          <a:blip r:embed="rId13" cstate="print"/>
          <a:srcRect/>
          <a:stretch>
            <a:fillRect/>
          </a:stretch>
        </p:blipFill>
        <p:spPr bwMode="auto">
          <a:xfrm>
            <a:off x="4214813" y="2000245"/>
            <a:ext cx="1547812" cy="1428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4"/>
          <p:cNvGraphicFramePr>
            <a:graphicFrameLocks noGrp="1"/>
          </p:cNvGraphicFramePr>
          <p:nvPr>
            <p:ph idx="1"/>
          </p:nvPr>
        </p:nvGraphicFramePr>
        <p:xfrm>
          <a:off x="571472" y="285728"/>
          <a:ext cx="7572428" cy="32861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502324450a2b0f5988e804"/>
          <p:cNvPicPr>
            <a:picLocks noChangeAspect="1" noChangeArrowheads="1"/>
          </p:cNvPicPr>
          <p:nvPr/>
        </p:nvPicPr>
        <p:blipFill>
          <a:blip r:embed="rId7" cstate="print"/>
          <a:srcRect/>
          <a:stretch>
            <a:fillRect/>
          </a:stretch>
        </p:blipFill>
        <p:spPr bwMode="auto">
          <a:xfrm>
            <a:off x="357158" y="3071810"/>
            <a:ext cx="3857652" cy="2928958"/>
          </a:xfrm>
          <a:prstGeom prst="rect">
            <a:avLst/>
          </a:prstGeom>
          <a:noFill/>
          <a:ln w="9525">
            <a:noFill/>
            <a:miter lim="800000"/>
            <a:headEnd/>
            <a:tailEnd/>
          </a:ln>
        </p:spPr>
      </p:pic>
      <p:sp>
        <p:nvSpPr>
          <p:cNvPr id="12" name="TextBox 11"/>
          <p:cNvSpPr txBox="1"/>
          <p:nvPr/>
        </p:nvSpPr>
        <p:spPr>
          <a:xfrm>
            <a:off x="500034" y="4071942"/>
            <a:ext cx="928694" cy="214314"/>
          </a:xfrm>
          <a:prstGeom prst="rect">
            <a:avLst/>
          </a:prstGeom>
          <a:noFill/>
        </p:spPr>
        <p:txBody>
          <a:bodyPr wrap="square" rtlCol="0">
            <a:spAutoFit/>
          </a:bodyPr>
          <a:lstStyle/>
          <a:p>
            <a:r>
              <a:rPr lang="zh-CN" altLang="en-US" sz="800" dirty="0" smtClean="0"/>
              <a:t>生态脆弱性</a:t>
            </a:r>
          </a:p>
        </p:txBody>
      </p:sp>
      <p:pic>
        <p:nvPicPr>
          <p:cNvPr id="2051" name="Picture 3" descr="502324450a2b0f5988e806"/>
          <p:cNvPicPr>
            <a:picLocks noChangeAspect="1" noChangeArrowheads="1"/>
          </p:cNvPicPr>
          <p:nvPr/>
        </p:nvPicPr>
        <p:blipFill>
          <a:blip r:embed="rId8" cstate="print"/>
          <a:srcRect/>
          <a:stretch>
            <a:fillRect/>
          </a:stretch>
        </p:blipFill>
        <p:spPr bwMode="auto">
          <a:xfrm>
            <a:off x="4643438" y="3071810"/>
            <a:ext cx="3812093" cy="29289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4"/>
          <p:cNvGraphicFramePr>
            <a:graphicFrameLocks noGrp="1"/>
          </p:cNvGraphicFramePr>
          <p:nvPr>
            <p:ph idx="1"/>
          </p:nvPr>
        </p:nvGraphicFramePr>
        <p:xfrm>
          <a:off x="357158" y="1214423"/>
          <a:ext cx="8229600" cy="40005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标题 1"/>
          <p:cNvSpPr>
            <a:spLocks noGrp="1"/>
          </p:cNvSpPr>
          <p:nvPr>
            <p:ph type="title"/>
          </p:nvPr>
        </p:nvSpPr>
        <p:spPr>
          <a:xfrm>
            <a:off x="142844" y="142852"/>
            <a:ext cx="8715436" cy="1143000"/>
          </a:xfrm>
        </p:spPr>
        <p:txBody>
          <a:bodyPr>
            <a:normAutofit/>
          </a:bodyPr>
          <a:lstStyle/>
          <a:p>
            <a:r>
              <a:rPr lang="zh-CN" altLang="en-US" sz="2800" b="1" dirty="0" smtClean="0">
                <a:solidFill>
                  <a:schemeClr val="tx1"/>
                </a:solidFill>
              </a:rPr>
              <a:t>生物多样性现状</a:t>
            </a:r>
            <a:r>
              <a:rPr lang="en-US" altLang="zh-CN" sz="2800" b="1" dirty="0" smtClean="0">
                <a:solidFill>
                  <a:schemeClr val="tx1"/>
                </a:solidFill>
              </a:rPr>
              <a:t/>
            </a:r>
            <a:br>
              <a:rPr lang="en-US" altLang="zh-CN" sz="2800" b="1" dirty="0" smtClean="0">
                <a:solidFill>
                  <a:schemeClr val="tx1"/>
                </a:solidFill>
              </a:rPr>
            </a:br>
            <a:r>
              <a:rPr lang="en-US" altLang="zh-CN" sz="2800" b="1" dirty="0" smtClean="0">
                <a:solidFill>
                  <a:schemeClr val="tx1"/>
                </a:solidFill>
              </a:rPr>
              <a:t>Status Quo</a:t>
            </a:r>
            <a:r>
              <a:rPr lang="zh-CN" altLang="en-US" sz="2800" b="1" dirty="0" smtClean="0">
                <a:solidFill>
                  <a:schemeClr val="tx1"/>
                </a:solidFill>
              </a:rPr>
              <a:t> </a:t>
            </a:r>
            <a:r>
              <a:rPr lang="en-US" altLang="zh-CN" sz="2800" b="1" dirty="0" smtClean="0">
                <a:solidFill>
                  <a:schemeClr val="tx1"/>
                </a:solidFill>
              </a:rPr>
              <a:t>of Biodiversity</a:t>
            </a:r>
            <a:endParaRPr lang="zh-CN" altLang="en-US" sz="2800" dirty="0">
              <a:solidFill>
                <a:schemeClr val="tx1"/>
              </a:solidFill>
            </a:endParaRPr>
          </a:p>
        </p:txBody>
      </p:sp>
      <p:pic>
        <p:nvPicPr>
          <p:cNvPr id="14" name="内容占位符 7" descr="07 陆生脊椎动物_受威胁.jpg"/>
          <p:cNvPicPr>
            <a:picLocks noChangeAspect="1"/>
          </p:cNvPicPr>
          <p:nvPr/>
        </p:nvPicPr>
        <p:blipFill>
          <a:blip r:embed="rId7" cstate="print"/>
          <a:srcRect/>
          <a:stretch>
            <a:fillRect/>
          </a:stretch>
        </p:blipFill>
        <p:spPr>
          <a:xfrm>
            <a:off x="1" y="4000504"/>
            <a:ext cx="2285984" cy="2554553"/>
          </a:xfrm>
          <a:prstGeom prst="rect">
            <a:avLst/>
          </a:prstGeom>
        </p:spPr>
      </p:pic>
      <p:pic>
        <p:nvPicPr>
          <p:cNvPr id="15" name="内容占位符 7" descr="09 陆生植物_受威胁.jpg"/>
          <p:cNvPicPr>
            <a:picLocks noChangeAspect="1"/>
          </p:cNvPicPr>
          <p:nvPr/>
        </p:nvPicPr>
        <p:blipFill>
          <a:blip r:embed="rId8" cstate="print"/>
          <a:srcRect/>
          <a:stretch>
            <a:fillRect/>
          </a:stretch>
        </p:blipFill>
        <p:spPr>
          <a:xfrm>
            <a:off x="4572001" y="4000504"/>
            <a:ext cx="2301390" cy="2571768"/>
          </a:xfrm>
          <a:prstGeom prst="rect">
            <a:avLst/>
          </a:prstGeom>
        </p:spPr>
      </p:pic>
      <p:pic>
        <p:nvPicPr>
          <p:cNvPr id="16" name="内容占位符 8" descr="08 陆生脊椎动物_特有.jpg"/>
          <p:cNvPicPr>
            <a:picLocks noChangeAspect="1"/>
          </p:cNvPicPr>
          <p:nvPr/>
        </p:nvPicPr>
        <p:blipFill>
          <a:blip r:embed="rId9" cstate="print"/>
          <a:srcRect/>
          <a:stretch>
            <a:fillRect/>
          </a:stretch>
        </p:blipFill>
        <p:spPr>
          <a:xfrm>
            <a:off x="2285984" y="4000504"/>
            <a:ext cx="2286016" cy="2555593"/>
          </a:xfrm>
          <a:prstGeom prst="rect">
            <a:avLst/>
          </a:prstGeom>
        </p:spPr>
      </p:pic>
      <p:pic>
        <p:nvPicPr>
          <p:cNvPr id="17" name="内容占位符 8" descr="10 陆生植物_特有.jpg"/>
          <p:cNvPicPr>
            <a:picLocks noChangeAspect="1"/>
          </p:cNvPicPr>
          <p:nvPr/>
        </p:nvPicPr>
        <p:blipFill>
          <a:blip r:embed="rId10" cstate="print"/>
          <a:srcRect/>
          <a:stretch>
            <a:fillRect/>
          </a:stretch>
        </p:blipFill>
        <p:spPr>
          <a:xfrm>
            <a:off x="6858016" y="4000504"/>
            <a:ext cx="2285984" cy="2555558"/>
          </a:xfrm>
          <a:prstGeom prst="rect">
            <a:avLst/>
          </a:prstGeom>
        </p:spPr>
      </p:pic>
      <p:sp>
        <p:nvSpPr>
          <p:cNvPr id="18" name="TextBox 17"/>
          <p:cNvSpPr txBox="1"/>
          <p:nvPr/>
        </p:nvSpPr>
        <p:spPr>
          <a:xfrm>
            <a:off x="0" y="6143644"/>
            <a:ext cx="1285852" cy="215444"/>
          </a:xfrm>
          <a:prstGeom prst="rect">
            <a:avLst/>
          </a:prstGeom>
          <a:noFill/>
        </p:spPr>
        <p:txBody>
          <a:bodyPr wrap="square" rtlCol="0">
            <a:spAutoFit/>
          </a:bodyPr>
          <a:lstStyle/>
          <a:p>
            <a:r>
              <a:rPr lang="zh-CN" altLang="en-US" sz="800" dirty="0" smtClean="0"/>
              <a:t>陆生脊椎动物受威胁种</a:t>
            </a:r>
          </a:p>
        </p:txBody>
      </p:sp>
      <p:sp>
        <p:nvSpPr>
          <p:cNvPr id="19" name="TextBox 18"/>
          <p:cNvSpPr txBox="1"/>
          <p:nvPr/>
        </p:nvSpPr>
        <p:spPr>
          <a:xfrm>
            <a:off x="4714876" y="6215082"/>
            <a:ext cx="1285852" cy="215444"/>
          </a:xfrm>
          <a:prstGeom prst="rect">
            <a:avLst/>
          </a:prstGeom>
          <a:noFill/>
        </p:spPr>
        <p:txBody>
          <a:bodyPr wrap="square" rtlCol="0">
            <a:spAutoFit/>
          </a:bodyPr>
          <a:lstStyle/>
          <a:p>
            <a:r>
              <a:rPr lang="zh-CN" altLang="en-US" sz="800" dirty="0" smtClean="0"/>
              <a:t>陆生植物受威胁种</a:t>
            </a:r>
          </a:p>
        </p:txBody>
      </p:sp>
      <p:sp>
        <p:nvSpPr>
          <p:cNvPr id="20" name="TextBox 19"/>
          <p:cNvSpPr txBox="1"/>
          <p:nvPr/>
        </p:nvSpPr>
        <p:spPr>
          <a:xfrm>
            <a:off x="2000232" y="6215082"/>
            <a:ext cx="1285852" cy="215444"/>
          </a:xfrm>
          <a:prstGeom prst="rect">
            <a:avLst/>
          </a:prstGeom>
          <a:noFill/>
        </p:spPr>
        <p:txBody>
          <a:bodyPr wrap="square" rtlCol="0">
            <a:spAutoFit/>
          </a:bodyPr>
          <a:lstStyle/>
          <a:p>
            <a:r>
              <a:rPr lang="zh-CN" altLang="en-US" sz="800" dirty="0" smtClean="0"/>
              <a:t>陆生脊椎动物特有种</a:t>
            </a:r>
          </a:p>
        </p:txBody>
      </p:sp>
      <p:sp>
        <p:nvSpPr>
          <p:cNvPr id="21" name="TextBox 20"/>
          <p:cNvSpPr txBox="1"/>
          <p:nvPr/>
        </p:nvSpPr>
        <p:spPr>
          <a:xfrm>
            <a:off x="6929454" y="6215082"/>
            <a:ext cx="1285852" cy="215444"/>
          </a:xfrm>
          <a:prstGeom prst="rect">
            <a:avLst/>
          </a:prstGeom>
          <a:noFill/>
        </p:spPr>
        <p:txBody>
          <a:bodyPr wrap="square" rtlCol="0">
            <a:spAutoFit/>
          </a:bodyPr>
          <a:lstStyle/>
          <a:p>
            <a:r>
              <a:rPr lang="zh-CN" altLang="en-US" sz="800" dirty="0" smtClean="0"/>
              <a:t>陆生植物特有种</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0034" y="142852"/>
            <a:ext cx="8135937" cy="649287"/>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altLang="zh-CN" dirty="0" smtClean="0">
                <a:solidFill>
                  <a:schemeClr val="tx1"/>
                </a:solidFill>
                <a:latin typeface="Times New Roman" pitchFamily="18" charset="0"/>
                <a:cs typeface="Times New Roman" pitchFamily="18" charset="0"/>
              </a:rPr>
              <a:t>Drivers of Change in Biodiversity</a:t>
            </a:r>
            <a:endParaRPr lang="zh-CN" altLang="en-US" dirty="0" smtClean="0">
              <a:solidFill>
                <a:schemeClr val="tx1"/>
              </a:solidFill>
              <a:latin typeface="Times New Roman" pitchFamily="18" charset="0"/>
              <a:cs typeface="Times New Roman" pitchFamily="18" charset="0"/>
            </a:endParaRPr>
          </a:p>
        </p:txBody>
      </p:sp>
      <p:sp>
        <p:nvSpPr>
          <p:cNvPr id="4" name="Rectangle 29"/>
          <p:cNvSpPr>
            <a:spLocks noGrp="1" noChangeArrowheads="1"/>
          </p:cNvSpPr>
          <p:nvPr>
            <p:ph sz="half" idx="1"/>
          </p:nvPr>
        </p:nvSpPr>
        <p:spPr bwMode="auto">
          <a:xfrm>
            <a:off x="457200" y="1238250"/>
            <a:ext cx="4038600" cy="5048270"/>
          </a:xfrm>
          <a:solidFill>
            <a:schemeClr val="bg1"/>
          </a:solidFill>
          <a:ln w="38100" algn="ctr">
            <a:solidFill>
              <a:srgbClr val="A09F6F"/>
            </a:solidFill>
            <a:miter lim="800000"/>
            <a:headEnd/>
            <a:tailEnd/>
          </a:ln>
        </p:spPr>
        <p:txBody>
          <a:bodyPr vert="horz" wrap="square" lIns="91440" tIns="45720" rIns="91440" bIns="45720" numCol="1" anchor="t" anchorCtr="0" compatLnSpc="1">
            <a:prstTxWarp prst="textNoShape">
              <a:avLst/>
            </a:prstTxWarp>
          </a:bodyPr>
          <a:lstStyle/>
          <a:p>
            <a:pPr marL="234950" indent="-234950" algn="ctr">
              <a:lnSpc>
                <a:spcPct val="150000"/>
              </a:lnSpc>
              <a:buNone/>
            </a:pPr>
            <a:r>
              <a:rPr lang="en-US" altLang="zh-CN" b="0" dirty="0" smtClean="0">
                <a:solidFill>
                  <a:srgbClr val="00B050"/>
                </a:solidFill>
                <a:effectLst/>
                <a:latin typeface="+mn-lt"/>
                <a:ea typeface="ＭＳ Ｐゴシック" pitchFamily="34" charset="-128"/>
              </a:rPr>
              <a:t>Indirect Drivers of Change</a:t>
            </a:r>
          </a:p>
          <a:p>
            <a:pPr marL="234950" indent="-234950">
              <a:lnSpc>
                <a:spcPct val="150000"/>
              </a:lnSpc>
              <a:buClr>
                <a:schemeClr val="tx1"/>
              </a:buClr>
              <a:buFont typeface="Wingdings" pitchFamily="2" charset="2"/>
              <a:buChar char="§"/>
            </a:pPr>
            <a:r>
              <a:rPr lang="en-US" altLang="zh-CN" sz="2000" b="0" dirty="0" smtClean="0">
                <a:solidFill>
                  <a:srgbClr val="00B050"/>
                </a:solidFill>
                <a:effectLst/>
                <a:latin typeface="+mn-lt"/>
                <a:ea typeface="ＭＳ Ｐゴシック" pitchFamily="34" charset="-128"/>
              </a:rPr>
              <a:t>Demographic</a:t>
            </a:r>
          </a:p>
          <a:p>
            <a:pPr marL="234950" indent="-234950">
              <a:lnSpc>
                <a:spcPct val="150000"/>
              </a:lnSpc>
              <a:buClr>
                <a:schemeClr val="tx1"/>
              </a:buClr>
              <a:buFont typeface="Wingdings" pitchFamily="2" charset="2"/>
              <a:buChar char="§"/>
            </a:pPr>
            <a:r>
              <a:rPr lang="en-US" altLang="zh-CN" sz="2000" b="0" dirty="0" smtClean="0">
                <a:solidFill>
                  <a:srgbClr val="00B050"/>
                </a:solidFill>
                <a:effectLst/>
                <a:latin typeface="+mn-lt"/>
                <a:ea typeface="ＭＳ Ｐゴシック" pitchFamily="34" charset="-128"/>
              </a:rPr>
              <a:t>Economic </a:t>
            </a:r>
            <a:r>
              <a:rPr lang="en-US" altLang="zh-CN" sz="2000" b="0" i="1" dirty="0" smtClean="0">
                <a:solidFill>
                  <a:srgbClr val="00B050"/>
                </a:solidFill>
                <a:effectLst/>
                <a:latin typeface="+mn-lt"/>
                <a:ea typeface="ＭＳ Ｐゴシック" pitchFamily="34" charset="-128"/>
              </a:rPr>
              <a:t>(globalization, trade, market and policy framework)</a:t>
            </a:r>
          </a:p>
          <a:p>
            <a:pPr marL="234950" indent="-234950">
              <a:lnSpc>
                <a:spcPct val="150000"/>
              </a:lnSpc>
              <a:buClr>
                <a:schemeClr val="tx1"/>
              </a:buClr>
              <a:buFont typeface="Wingdings" pitchFamily="2" charset="2"/>
              <a:buChar char="§"/>
            </a:pPr>
            <a:r>
              <a:rPr lang="en-US" altLang="zh-CN" sz="2000" b="0" dirty="0" smtClean="0">
                <a:solidFill>
                  <a:srgbClr val="00B050"/>
                </a:solidFill>
                <a:effectLst/>
                <a:latin typeface="+mn-lt"/>
                <a:ea typeface="ＭＳ Ｐゴシック" pitchFamily="34" charset="-128"/>
              </a:rPr>
              <a:t>Sociopolitical </a:t>
            </a:r>
            <a:r>
              <a:rPr lang="en-US" altLang="zh-CN" sz="2000" b="0" i="1" dirty="0" smtClean="0">
                <a:solidFill>
                  <a:srgbClr val="00B050"/>
                </a:solidFill>
                <a:effectLst/>
                <a:latin typeface="+mn-lt"/>
                <a:ea typeface="ＭＳ Ｐゴシック" pitchFamily="34" charset="-128"/>
              </a:rPr>
              <a:t>(governance and institutional framework)</a:t>
            </a:r>
          </a:p>
          <a:p>
            <a:pPr marL="234950" indent="-234950">
              <a:lnSpc>
                <a:spcPct val="150000"/>
              </a:lnSpc>
              <a:buClr>
                <a:schemeClr val="tx1"/>
              </a:buClr>
              <a:buFont typeface="Wingdings" pitchFamily="2" charset="2"/>
              <a:buChar char="§"/>
            </a:pPr>
            <a:r>
              <a:rPr lang="en-US" altLang="zh-CN" sz="2000" b="0" dirty="0" smtClean="0">
                <a:solidFill>
                  <a:srgbClr val="00B050"/>
                </a:solidFill>
                <a:effectLst/>
                <a:latin typeface="+mn-lt"/>
                <a:ea typeface="ＭＳ Ｐゴシック" pitchFamily="34" charset="-128"/>
              </a:rPr>
              <a:t>Science and Technology</a:t>
            </a:r>
          </a:p>
          <a:p>
            <a:pPr marL="234950" indent="-234950">
              <a:lnSpc>
                <a:spcPct val="150000"/>
              </a:lnSpc>
              <a:buClr>
                <a:schemeClr val="tx1"/>
              </a:buClr>
              <a:buFont typeface="Wingdings" pitchFamily="2" charset="2"/>
              <a:buChar char="§"/>
            </a:pPr>
            <a:r>
              <a:rPr lang="en-US" altLang="zh-CN" sz="2000" b="0" dirty="0" smtClean="0">
                <a:solidFill>
                  <a:srgbClr val="00B050"/>
                </a:solidFill>
                <a:effectLst/>
                <a:latin typeface="+mn-lt"/>
                <a:ea typeface="ＭＳ Ｐゴシック" pitchFamily="34" charset="-128"/>
              </a:rPr>
              <a:t>Cultural and Religious</a:t>
            </a:r>
          </a:p>
        </p:txBody>
      </p:sp>
      <p:sp>
        <p:nvSpPr>
          <p:cNvPr id="5" name="Rectangle 28"/>
          <p:cNvSpPr txBox="1">
            <a:spLocks noChangeArrowheads="1"/>
          </p:cNvSpPr>
          <p:nvPr/>
        </p:nvSpPr>
        <p:spPr bwMode="auto">
          <a:xfrm>
            <a:off x="4648200" y="1238250"/>
            <a:ext cx="4038600" cy="5048270"/>
          </a:xfrm>
          <a:prstGeom prst="rect">
            <a:avLst/>
          </a:prstGeom>
          <a:solidFill>
            <a:schemeClr val="bg1"/>
          </a:solidFill>
          <a:ln w="38100" algn="ctr">
            <a:solidFill>
              <a:srgbClr val="A09F6F"/>
            </a:solidFill>
            <a:miter lim="800000"/>
            <a:headEnd/>
            <a:tailEnd/>
          </a:ln>
        </p:spPr>
        <p:txBody>
          <a:bodyPr vert="horz" wrap="square" lIns="91440" tIns="45720" rIns="91440" bIns="45720" numCol="1" anchor="t" anchorCtr="0" compatLnSpc="1">
            <a:prstTxWarp prst="textNoShape">
              <a:avLst/>
            </a:prstTxWarp>
            <a:noAutofit/>
          </a:bodyPr>
          <a:lstStyle/>
          <a:p>
            <a:pPr marL="234950" marR="0" lvl="0" indent="-234950" algn="ctr" defTabSz="914400" fontAlgn="base" latinLnBrk="0">
              <a:lnSpc>
                <a:spcPct val="150000"/>
              </a:lnSpc>
              <a:spcBef>
                <a:spcPct val="20000"/>
              </a:spcBef>
              <a:spcAft>
                <a:spcPct val="0"/>
              </a:spcAft>
              <a:buClr>
                <a:srgbClr val="0082A5"/>
              </a:buClr>
              <a:buSzPct val="75000"/>
              <a:tabLst/>
              <a:defRPr/>
            </a:pPr>
            <a:r>
              <a:rPr lang="en-US" altLang="zh-CN" sz="2000" dirty="0" smtClean="0">
                <a:solidFill>
                  <a:srgbClr val="00B050"/>
                </a:solidFill>
                <a:ea typeface="ＭＳ Ｐゴシック" pitchFamily="34" charset="-128"/>
              </a:rPr>
              <a:t>Direct Drivers of Change</a:t>
            </a:r>
          </a:p>
          <a:p>
            <a:pPr marL="234950" marR="0" lvl="0" indent="-234950" algn="l" defTabSz="914400" fontAlgn="base" latinLnBrk="0">
              <a:lnSpc>
                <a:spcPct val="150000"/>
              </a:lnSpc>
              <a:spcBef>
                <a:spcPct val="20000"/>
              </a:spcBef>
              <a:spcAft>
                <a:spcPct val="0"/>
              </a:spcAft>
              <a:buClr>
                <a:schemeClr val="tx1"/>
              </a:buClr>
              <a:buSzPct val="75000"/>
              <a:buFont typeface="Wingdings" pitchFamily="2" charset="2"/>
              <a:buChar char="§"/>
              <a:tabLst/>
              <a:defRPr/>
            </a:pPr>
            <a:r>
              <a:rPr lang="en-US" altLang="zh-CN" sz="2000" dirty="0" smtClean="0">
                <a:solidFill>
                  <a:srgbClr val="00B050"/>
                </a:solidFill>
                <a:ea typeface="ＭＳ Ｐゴシック" pitchFamily="34" charset="-128"/>
              </a:rPr>
              <a:t>Changes in land use (habitat loss and fragmentation)</a:t>
            </a:r>
          </a:p>
          <a:p>
            <a:pPr marL="234950" marR="0" lvl="0" indent="-234950" algn="l" defTabSz="914400" fontAlgn="base" latinLnBrk="0">
              <a:lnSpc>
                <a:spcPct val="150000"/>
              </a:lnSpc>
              <a:spcBef>
                <a:spcPct val="20000"/>
              </a:spcBef>
              <a:spcAft>
                <a:spcPct val="0"/>
              </a:spcAft>
              <a:buClr>
                <a:schemeClr val="tx1"/>
              </a:buClr>
              <a:buSzPct val="75000"/>
              <a:buFont typeface="Wingdings" pitchFamily="2" charset="2"/>
              <a:buChar char="§"/>
              <a:tabLst/>
              <a:defRPr/>
            </a:pPr>
            <a:r>
              <a:rPr lang="en-US" altLang="zh-CN" sz="2000" dirty="0" smtClean="0">
                <a:solidFill>
                  <a:srgbClr val="00B050"/>
                </a:solidFill>
                <a:ea typeface="ＭＳ Ｐゴシック" pitchFamily="34" charset="-128"/>
              </a:rPr>
              <a:t>Species introduction or removal</a:t>
            </a:r>
          </a:p>
          <a:p>
            <a:pPr marL="234950" marR="0" lvl="0" indent="-234950" algn="l" defTabSz="914400" fontAlgn="base" latinLnBrk="0">
              <a:lnSpc>
                <a:spcPct val="150000"/>
              </a:lnSpc>
              <a:spcBef>
                <a:spcPct val="20000"/>
              </a:spcBef>
              <a:spcAft>
                <a:spcPct val="0"/>
              </a:spcAft>
              <a:buClr>
                <a:schemeClr val="tx1"/>
              </a:buClr>
              <a:buSzPct val="75000"/>
              <a:buFont typeface="Wingdings" pitchFamily="2" charset="2"/>
              <a:buChar char="§"/>
              <a:tabLst/>
              <a:defRPr/>
            </a:pPr>
            <a:r>
              <a:rPr lang="en-US" altLang="zh-CN" sz="2000" dirty="0" smtClean="0">
                <a:solidFill>
                  <a:srgbClr val="00B050"/>
                </a:solidFill>
                <a:ea typeface="ＭＳ Ｐゴシック" pitchFamily="34" charset="-128"/>
              </a:rPr>
              <a:t>Technology adaptation and use</a:t>
            </a:r>
          </a:p>
          <a:p>
            <a:pPr marL="234950" marR="0" lvl="0" indent="-234950" algn="l" defTabSz="914400" fontAlgn="base" latinLnBrk="0">
              <a:lnSpc>
                <a:spcPct val="150000"/>
              </a:lnSpc>
              <a:spcBef>
                <a:spcPct val="20000"/>
              </a:spcBef>
              <a:spcAft>
                <a:spcPct val="0"/>
              </a:spcAft>
              <a:buClr>
                <a:schemeClr val="tx1"/>
              </a:buClr>
              <a:buSzPct val="75000"/>
              <a:buFont typeface="Wingdings" pitchFamily="2" charset="2"/>
              <a:buChar char="§"/>
              <a:tabLst/>
              <a:defRPr/>
            </a:pPr>
            <a:r>
              <a:rPr lang="en-US" altLang="zh-CN" sz="2000" dirty="0" smtClean="0">
                <a:solidFill>
                  <a:srgbClr val="00B050"/>
                </a:solidFill>
                <a:ea typeface="ＭＳ Ｐゴシック" pitchFamily="34" charset="-128"/>
              </a:rPr>
              <a:t>External inputs (e.g., irrigation) </a:t>
            </a:r>
          </a:p>
          <a:p>
            <a:pPr marL="234950" marR="0" lvl="0" indent="-234950" algn="l" defTabSz="914400" fontAlgn="base" latinLnBrk="0">
              <a:lnSpc>
                <a:spcPct val="150000"/>
              </a:lnSpc>
              <a:spcBef>
                <a:spcPct val="20000"/>
              </a:spcBef>
              <a:spcAft>
                <a:spcPct val="0"/>
              </a:spcAft>
              <a:buClr>
                <a:schemeClr val="tx1"/>
              </a:buClr>
              <a:buSzPct val="75000"/>
              <a:buFont typeface="Wingdings" pitchFamily="2" charset="2"/>
              <a:buChar char="§"/>
              <a:tabLst/>
              <a:defRPr/>
            </a:pPr>
            <a:r>
              <a:rPr lang="en-US" altLang="zh-CN" sz="2000" dirty="0" smtClean="0">
                <a:solidFill>
                  <a:srgbClr val="00B050"/>
                </a:solidFill>
                <a:ea typeface="ＭＳ Ｐゴシック" pitchFamily="34" charset="-128"/>
              </a:rPr>
              <a:t>Resource consumption</a:t>
            </a:r>
          </a:p>
          <a:p>
            <a:pPr marL="234950" marR="0" lvl="0" indent="-234950" algn="l" defTabSz="914400" fontAlgn="base" latinLnBrk="0">
              <a:lnSpc>
                <a:spcPct val="150000"/>
              </a:lnSpc>
              <a:spcBef>
                <a:spcPct val="20000"/>
              </a:spcBef>
              <a:spcAft>
                <a:spcPct val="0"/>
              </a:spcAft>
              <a:buClr>
                <a:schemeClr val="tx1"/>
              </a:buClr>
              <a:buSzPct val="75000"/>
              <a:buFont typeface="Wingdings" pitchFamily="2" charset="2"/>
              <a:buChar char="§"/>
              <a:tabLst/>
              <a:defRPr/>
            </a:pPr>
            <a:r>
              <a:rPr lang="en-US" altLang="zh-CN" sz="2000" dirty="0" smtClean="0">
                <a:solidFill>
                  <a:srgbClr val="00B050"/>
                </a:solidFill>
                <a:ea typeface="ＭＳ Ｐゴシック" pitchFamily="34" charset="-128"/>
              </a:rPr>
              <a:t>Climate change</a:t>
            </a:r>
          </a:p>
          <a:p>
            <a:pPr marL="234950" marR="0" lvl="0" indent="-234950" algn="l" defTabSz="914400" fontAlgn="base" latinLnBrk="0">
              <a:lnSpc>
                <a:spcPct val="150000"/>
              </a:lnSpc>
              <a:spcBef>
                <a:spcPct val="20000"/>
              </a:spcBef>
              <a:spcAft>
                <a:spcPct val="0"/>
              </a:spcAft>
              <a:buClr>
                <a:schemeClr val="tx1"/>
              </a:buClr>
              <a:buSzPct val="75000"/>
              <a:buFont typeface="Wingdings" pitchFamily="2" charset="2"/>
              <a:buChar char="§"/>
              <a:tabLst/>
              <a:defRPr/>
            </a:pPr>
            <a:r>
              <a:rPr lang="en-US" altLang="zh-CN" sz="2000" dirty="0" smtClean="0">
                <a:solidFill>
                  <a:srgbClr val="00B050"/>
                </a:solidFill>
                <a:ea typeface="ＭＳ Ｐゴシック" pitchFamily="34" charset="-128"/>
              </a:rPr>
              <a:t>Natural physical and biological drivers (e.g., volcanoes)</a:t>
            </a:r>
          </a:p>
          <a:p>
            <a:pPr marL="234950" marR="0" lvl="0" indent="-234950" algn="l" defTabSz="914400" fontAlgn="base" latinLnBrk="0">
              <a:lnSpc>
                <a:spcPct val="150000"/>
              </a:lnSpc>
              <a:spcBef>
                <a:spcPct val="20000"/>
              </a:spcBef>
              <a:spcAft>
                <a:spcPct val="0"/>
              </a:spcAft>
              <a:buClr>
                <a:schemeClr val="tx1"/>
              </a:buClr>
              <a:buSzPct val="75000"/>
              <a:buFont typeface="Wingdings" pitchFamily="2" charset="2"/>
              <a:buChar char="§"/>
              <a:tabLst/>
              <a:defRPr/>
            </a:pPr>
            <a:endParaRPr lang="en-US" altLang="zh-CN" sz="2000" dirty="0" smtClean="0">
              <a:solidFill>
                <a:srgbClr val="00B050"/>
              </a:solidFill>
              <a:ea typeface="ＭＳ Ｐゴシック" pitchFamily="34" charset="-128"/>
            </a:endParaRPr>
          </a:p>
        </p:txBody>
      </p:sp>
      <p:sp>
        <p:nvSpPr>
          <p:cNvPr id="6" name="TextBox 5"/>
          <p:cNvSpPr txBox="1"/>
          <p:nvPr/>
        </p:nvSpPr>
        <p:spPr>
          <a:xfrm>
            <a:off x="6072198" y="6519446"/>
            <a:ext cx="3071802" cy="338554"/>
          </a:xfrm>
          <a:prstGeom prst="rect">
            <a:avLst/>
          </a:prstGeom>
          <a:solidFill>
            <a:schemeClr val="bg1"/>
          </a:solidFill>
        </p:spPr>
        <p:txBody>
          <a:bodyPr wrap="square" rtlCol="0">
            <a:spAutoFit/>
          </a:bodyPr>
          <a:lstStyle/>
          <a:p>
            <a:r>
              <a:rPr lang="zh-CN" altLang="en-US" sz="1600" dirty="0" smtClean="0"/>
              <a:t>来源：生物多样性公约</a:t>
            </a:r>
            <a:r>
              <a:rPr lang="en-US" altLang="zh-CN" sz="1600" dirty="0" smtClean="0"/>
              <a:t>》</a:t>
            </a:r>
            <a:r>
              <a:rPr lang="zh-CN" altLang="en-US" sz="1600" dirty="0" smtClean="0"/>
              <a:t>秘书处</a:t>
            </a:r>
            <a:endParaRPr lang="zh-CN" alt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11"/>
          <p:cNvSpPr>
            <a:spLocks noGrp="1" noChangeArrowheads="1"/>
          </p:cNvSpPr>
          <p:nvPr>
            <p:ph type="title"/>
          </p:nvPr>
        </p:nvSpPr>
        <p:spPr>
          <a:xfrm>
            <a:off x="611188" y="457200"/>
            <a:ext cx="6958012" cy="811213"/>
          </a:xfrm>
        </p:spPr>
        <p:txBody>
          <a:bodyPr/>
          <a:lstStyle/>
          <a:p>
            <a:pPr eaLnBrk="1" hangingPunct="1"/>
            <a:r>
              <a:rPr lang="zh-CN" altLang="en-US" b="1" smtClean="0"/>
              <a:t>出口概况</a:t>
            </a:r>
          </a:p>
        </p:txBody>
      </p:sp>
      <p:graphicFrame>
        <p:nvGraphicFramePr>
          <p:cNvPr id="1026" name="Object 6"/>
          <p:cNvGraphicFramePr>
            <a:graphicFrameLocks noChangeAspect="1"/>
          </p:cNvGraphicFramePr>
          <p:nvPr>
            <p:ph sz="half" idx="4294967295"/>
          </p:nvPr>
        </p:nvGraphicFramePr>
        <p:xfrm>
          <a:off x="725488" y="1412875"/>
          <a:ext cx="7724775" cy="3987800"/>
        </p:xfrm>
        <a:graphic>
          <a:graphicData uri="http://schemas.openxmlformats.org/presentationml/2006/ole">
            <p:oleObj spid="_x0000_s252930" name="图表" r:id="rId3" imgW="6486754" imgH="3343275" progId="Excel.Sheet.8">
              <p:embed/>
            </p:oleObj>
          </a:graphicData>
        </a:graphic>
      </p:graphicFrame>
      <p:sp>
        <p:nvSpPr>
          <p:cNvPr id="1028" name="Rectangle 12"/>
          <p:cNvSpPr>
            <a:spLocks noChangeArrowheads="1"/>
          </p:cNvSpPr>
          <p:nvPr/>
        </p:nvSpPr>
        <p:spPr bwMode="auto">
          <a:xfrm>
            <a:off x="684213" y="4797425"/>
            <a:ext cx="6924675" cy="457200"/>
          </a:xfrm>
          <a:prstGeom prst="rect">
            <a:avLst/>
          </a:prstGeom>
          <a:noFill/>
          <a:ln w="9525">
            <a:noFill/>
            <a:miter lim="800000"/>
            <a:headEnd/>
            <a:tailEnd/>
          </a:ln>
        </p:spPr>
        <p:txBody>
          <a:bodyPr wrap="none">
            <a:spAutoFit/>
          </a:bodyPr>
          <a:lstStyle/>
          <a:p>
            <a:pPr eaLnBrk="1" hangingPunct="1">
              <a:spcBef>
                <a:spcPct val="20000"/>
              </a:spcBef>
              <a:buClr>
                <a:schemeClr val="accent2"/>
              </a:buClr>
              <a:buFont typeface="Wingdings" pitchFamily="2" charset="2"/>
              <a:buNone/>
            </a:pPr>
            <a:r>
              <a:rPr lang="zh-CN" altLang="en-US" sz="2400" b="1">
                <a:solidFill>
                  <a:schemeClr val="accent2"/>
                </a:solidFill>
              </a:rPr>
              <a:t>亚洲约</a:t>
            </a:r>
            <a:r>
              <a:rPr lang="en-US" altLang="en-US" sz="2400" b="1">
                <a:solidFill>
                  <a:schemeClr val="accent2"/>
                </a:solidFill>
              </a:rPr>
              <a:t>＞</a:t>
            </a:r>
            <a:r>
              <a:rPr lang="zh-CN" altLang="en-US" sz="2400" b="1">
                <a:solidFill>
                  <a:schemeClr val="accent2"/>
                </a:solidFill>
              </a:rPr>
              <a:t>欧洲</a:t>
            </a:r>
            <a:r>
              <a:rPr lang="en-US" altLang="en-US" sz="2400" b="1">
                <a:solidFill>
                  <a:schemeClr val="accent2"/>
                </a:solidFill>
              </a:rPr>
              <a:t>＞</a:t>
            </a:r>
            <a:r>
              <a:rPr lang="zh-CN" altLang="en-US" sz="2400" b="1">
                <a:solidFill>
                  <a:schemeClr val="accent2"/>
                </a:solidFill>
              </a:rPr>
              <a:t>北美洲</a:t>
            </a:r>
            <a:r>
              <a:rPr lang="en-US" altLang="en-US" sz="2400" b="1">
                <a:solidFill>
                  <a:schemeClr val="accent2"/>
                </a:solidFill>
              </a:rPr>
              <a:t>＞</a:t>
            </a:r>
            <a:r>
              <a:rPr lang="zh-CN" altLang="en-US" sz="2400" b="1">
                <a:solidFill>
                  <a:schemeClr val="accent2"/>
                </a:solidFill>
              </a:rPr>
              <a:t>拉丁美洲</a:t>
            </a:r>
            <a:r>
              <a:rPr lang="en-US" altLang="en-US" sz="2400" b="1">
                <a:solidFill>
                  <a:schemeClr val="accent2"/>
                </a:solidFill>
              </a:rPr>
              <a:t>＞</a:t>
            </a:r>
            <a:r>
              <a:rPr lang="zh-CN" altLang="en-US" sz="2400" b="1">
                <a:solidFill>
                  <a:schemeClr val="accent2"/>
                </a:solidFill>
              </a:rPr>
              <a:t>非洲</a:t>
            </a:r>
            <a:r>
              <a:rPr lang="en-US" altLang="en-US" sz="2400" b="1">
                <a:solidFill>
                  <a:schemeClr val="accent2"/>
                </a:solidFill>
              </a:rPr>
              <a:t>＞</a:t>
            </a:r>
            <a:r>
              <a:rPr lang="zh-CN" altLang="en-US" sz="2400" b="1">
                <a:solidFill>
                  <a:schemeClr val="accent2"/>
                </a:solidFill>
              </a:rPr>
              <a:t>大洋洲</a:t>
            </a:r>
          </a:p>
        </p:txBody>
      </p:sp>
      <p:sp>
        <p:nvSpPr>
          <p:cNvPr id="1029" name="Rectangle 13"/>
          <p:cNvSpPr>
            <a:spLocks noChangeArrowheads="1"/>
          </p:cNvSpPr>
          <p:nvPr/>
        </p:nvSpPr>
        <p:spPr bwMode="auto">
          <a:xfrm>
            <a:off x="684213" y="5419725"/>
            <a:ext cx="6923087" cy="457200"/>
          </a:xfrm>
          <a:prstGeom prst="rect">
            <a:avLst/>
          </a:prstGeom>
          <a:noFill/>
          <a:ln w="9525">
            <a:noFill/>
            <a:miter lim="800000"/>
            <a:headEnd/>
            <a:tailEnd/>
          </a:ln>
        </p:spPr>
        <p:txBody>
          <a:bodyPr wrap="none">
            <a:spAutoFit/>
          </a:bodyPr>
          <a:lstStyle/>
          <a:p>
            <a:r>
              <a:rPr lang="zh-CN" altLang="en-US" sz="2400" b="1">
                <a:solidFill>
                  <a:schemeClr val="accent2"/>
                </a:solidFill>
              </a:rPr>
              <a:t>其中亚洲、欧洲、北美洲合计超过出口量的</a:t>
            </a:r>
            <a:r>
              <a:rPr lang="en-US" altLang="zh-CN" sz="2400" b="1">
                <a:solidFill>
                  <a:schemeClr val="accent2"/>
                </a:solidFill>
              </a:rPr>
              <a:t>90%</a:t>
            </a:r>
            <a:r>
              <a:rPr lang="zh-CN" altLang="en-US" sz="2400" b="1">
                <a:solidFill>
                  <a:schemeClr val="accent2"/>
                </a:solidFill>
              </a:rPr>
              <a:t>。</a:t>
            </a:r>
          </a:p>
        </p:txBody>
      </p:sp>
      <p:sp>
        <p:nvSpPr>
          <p:cNvPr id="6" name="TextBox 5"/>
          <p:cNvSpPr txBox="1"/>
          <p:nvPr/>
        </p:nvSpPr>
        <p:spPr>
          <a:xfrm>
            <a:off x="5111552" y="6488668"/>
            <a:ext cx="4032448" cy="369332"/>
          </a:xfrm>
          <a:prstGeom prst="rect">
            <a:avLst/>
          </a:prstGeom>
          <a:noFill/>
        </p:spPr>
        <p:txBody>
          <a:bodyPr wrap="square" rtlCol="0">
            <a:spAutoFit/>
          </a:bodyPr>
          <a:lstStyle/>
          <a:p>
            <a:r>
              <a:rPr lang="zh-CN" altLang="en-US" dirty="0" smtClean="0"/>
              <a:t>来源：中国医药保健品进出口商会</a:t>
            </a:r>
            <a:endParaRPr lang="zh-CN" alt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4294967295"/>
          </p:nvPr>
        </p:nvSpPr>
        <p:spPr>
          <a:xfrm>
            <a:off x="8604250" y="6594475"/>
            <a:ext cx="1981200" cy="476250"/>
          </a:xfrm>
          <a:prstGeom prst="rect">
            <a:avLst/>
          </a:prstGeom>
        </p:spPr>
        <p:txBody>
          <a:bodyPr/>
          <a:lstStyle/>
          <a:p>
            <a:pPr>
              <a:defRPr/>
            </a:pPr>
            <a:fld id="{AA5A4C4E-612B-49AC-A242-7EE235ADC760}" type="slidenum">
              <a:rPr lang="en-US" altLang="zh-CN"/>
              <a:pPr>
                <a:defRPr/>
              </a:pPr>
              <a:t>51</a:t>
            </a:fld>
            <a:endParaRPr lang="en-US" altLang="zh-CN"/>
          </a:p>
        </p:txBody>
      </p:sp>
      <p:sp>
        <p:nvSpPr>
          <p:cNvPr id="5124" name="Rectangle 5"/>
          <p:cNvSpPr>
            <a:spLocks noGrp="1" noChangeArrowheads="1"/>
          </p:cNvSpPr>
          <p:nvPr>
            <p:ph type="title"/>
          </p:nvPr>
        </p:nvSpPr>
        <p:spPr/>
        <p:txBody>
          <a:bodyPr/>
          <a:lstStyle/>
          <a:p>
            <a:pPr eaLnBrk="1" hangingPunct="1"/>
            <a:r>
              <a:rPr lang="zh-CN" altLang="en-US" b="1" smtClean="0"/>
              <a:t>中药出口结构图</a:t>
            </a:r>
          </a:p>
        </p:txBody>
      </p:sp>
      <p:graphicFrame>
        <p:nvGraphicFramePr>
          <p:cNvPr id="5122" name="Object 4"/>
          <p:cNvGraphicFramePr>
            <a:graphicFrameLocks noChangeAspect="1"/>
          </p:cNvGraphicFramePr>
          <p:nvPr>
            <p:ph idx="1"/>
          </p:nvPr>
        </p:nvGraphicFramePr>
        <p:xfrm>
          <a:off x="536575" y="1704975"/>
          <a:ext cx="8402638" cy="4110038"/>
        </p:xfrm>
        <a:graphic>
          <a:graphicData uri="http://schemas.openxmlformats.org/presentationml/2006/ole">
            <p:oleObj spid="_x0000_s253954" name="图表" r:id="rId3" imgW="4790999" imgH="2342997" progId="Excel.Sheet.8">
              <p:embed/>
            </p:oleObj>
          </a:graphicData>
        </a:graphic>
      </p:graphicFrame>
      <p:sp>
        <p:nvSpPr>
          <p:cNvPr id="6" name="TextBox 5"/>
          <p:cNvSpPr txBox="1"/>
          <p:nvPr/>
        </p:nvSpPr>
        <p:spPr>
          <a:xfrm>
            <a:off x="5111552" y="6488668"/>
            <a:ext cx="4032448" cy="369332"/>
          </a:xfrm>
          <a:prstGeom prst="rect">
            <a:avLst/>
          </a:prstGeom>
          <a:noFill/>
        </p:spPr>
        <p:txBody>
          <a:bodyPr wrap="square" rtlCol="0">
            <a:spAutoFit/>
          </a:bodyPr>
          <a:lstStyle/>
          <a:p>
            <a:r>
              <a:rPr lang="zh-CN" altLang="en-US" dirty="0" smtClean="0"/>
              <a:t>来源：中国医药保健品进出口商会</a:t>
            </a:r>
            <a:endParaRPr lang="zh-CN" alt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4294967295"/>
          </p:nvPr>
        </p:nvSpPr>
        <p:spPr>
          <a:xfrm>
            <a:off x="8604250" y="6594475"/>
            <a:ext cx="1981200" cy="476250"/>
          </a:xfrm>
          <a:prstGeom prst="rect">
            <a:avLst/>
          </a:prstGeom>
        </p:spPr>
        <p:txBody>
          <a:bodyPr/>
          <a:lstStyle/>
          <a:p>
            <a:pPr>
              <a:defRPr/>
            </a:pPr>
            <a:fld id="{78532616-4F2C-4066-9D20-4EC444654917}" type="slidenum">
              <a:rPr lang="en-US" altLang="zh-CN"/>
              <a:pPr>
                <a:defRPr/>
              </a:pPr>
              <a:t>52</a:t>
            </a:fld>
            <a:endParaRPr lang="en-US" altLang="zh-CN"/>
          </a:p>
        </p:txBody>
      </p:sp>
      <p:sp>
        <p:nvSpPr>
          <p:cNvPr id="9220" name="Rectangle 2"/>
          <p:cNvSpPr>
            <a:spLocks noGrp="1" noChangeArrowheads="1"/>
          </p:cNvSpPr>
          <p:nvPr>
            <p:ph type="title"/>
          </p:nvPr>
        </p:nvSpPr>
        <p:spPr/>
        <p:txBody>
          <a:bodyPr/>
          <a:lstStyle/>
          <a:p>
            <a:pPr eaLnBrk="1" hangingPunct="1"/>
            <a:r>
              <a:rPr lang="zh-CN" altLang="en-US" b="1" smtClean="0"/>
              <a:t>实例</a:t>
            </a:r>
          </a:p>
        </p:txBody>
      </p:sp>
      <p:graphicFrame>
        <p:nvGraphicFramePr>
          <p:cNvPr id="9218" name="Object 6"/>
          <p:cNvGraphicFramePr>
            <a:graphicFrameLocks noChangeAspect="1"/>
          </p:cNvGraphicFramePr>
          <p:nvPr>
            <p:ph idx="1"/>
          </p:nvPr>
        </p:nvGraphicFramePr>
        <p:xfrm>
          <a:off x="611188" y="1700213"/>
          <a:ext cx="8064500" cy="4570412"/>
        </p:xfrm>
        <a:graphic>
          <a:graphicData uri="http://schemas.openxmlformats.org/presentationml/2006/ole">
            <p:oleObj spid="_x0000_s254978" name="图表" r:id="rId3" imgW="4572000" imgH="2591004" progId="Excel.Sheet.8">
              <p:embed/>
            </p:oleObj>
          </a:graphicData>
        </a:graphic>
      </p:graphicFrame>
      <p:pic>
        <p:nvPicPr>
          <p:cNvPr id="6" name="Picture 6" descr="870359_130921027874_2"/>
          <p:cNvPicPr>
            <a:picLocks noChangeAspect="1" noChangeArrowheads="1"/>
          </p:cNvPicPr>
          <p:nvPr/>
        </p:nvPicPr>
        <p:blipFill>
          <a:blip r:embed="rId4" cstate="print"/>
          <a:srcRect/>
          <a:stretch>
            <a:fillRect/>
          </a:stretch>
        </p:blipFill>
        <p:spPr bwMode="auto">
          <a:xfrm>
            <a:off x="6072198" y="1"/>
            <a:ext cx="3071802" cy="2312496"/>
          </a:xfrm>
          <a:prstGeom prst="rect">
            <a:avLst/>
          </a:prstGeom>
          <a:noFill/>
          <a:ln w="9525">
            <a:noFill/>
            <a:miter lim="800000"/>
            <a:headEnd/>
            <a:tailEnd/>
          </a:ln>
        </p:spPr>
      </p:pic>
      <p:sp>
        <p:nvSpPr>
          <p:cNvPr id="8" name="矩形 7"/>
          <p:cNvSpPr/>
          <p:nvPr/>
        </p:nvSpPr>
        <p:spPr>
          <a:xfrm>
            <a:off x="142844" y="714356"/>
            <a:ext cx="3623108" cy="369332"/>
          </a:xfrm>
          <a:prstGeom prst="rect">
            <a:avLst/>
          </a:prstGeom>
        </p:spPr>
        <p:txBody>
          <a:bodyPr wrap="none">
            <a:spAutoFit/>
          </a:bodyPr>
          <a:lstStyle/>
          <a:p>
            <a:r>
              <a:rPr lang="zh-CN" altLang="en-US" b="1" dirty="0" smtClean="0">
                <a:solidFill>
                  <a:srgbClr val="FF3300"/>
                </a:solidFill>
              </a:rPr>
              <a:t>出口为主的野生药材</a:t>
            </a:r>
            <a:r>
              <a:rPr lang="en-US" altLang="zh-CN" b="1" dirty="0" smtClean="0">
                <a:solidFill>
                  <a:srgbClr val="FF3300"/>
                </a:solidFill>
              </a:rPr>
              <a:t>——</a:t>
            </a:r>
            <a:r>
              <a:rPr lang="zh-CN" altLang="en-US" b="1" dirty="0" smtClean="0">
                <a:solidFill>
                  <a:srgbClr val="FF3300"/>
                </a:solidFill>
              </a:rPr>
              <a:t>冬虫夏草</a:t>
            </a:r>
            <a:endParaRPr lang="zh-CN" altLang="en-US" dirty="0"/>
          </a:p>
        </p:txBody>
      </p:sp>
      <p:sp>
        <p:nvSpPr>
          <p:cNvPr id="7" name="TextBox 6"/>
          <p:cNvSpPr txBox="1"/>
          <p:nvPr/>
        </p:nvSpPr>
        <p:spPr>
          <a:xfrm>
            <a:off x="5868144" y="6488668"/>
            <a:ext cx="3275856" cy="369332"/>
          </a:xfrm>
          <a:prstGeom prst="rect">
            <a:avLst/>
          </a:prstGeom>
          <a:noFill/>
        </p:spPr>
        <p:txBody>
          <a:bodyPr wrap="square" rtlCol="0">
            <a:spAutoFit/>
          </a:bodyPr>
          <a:lstStyle/>
          <a:p>
            <a:r>
              <a:rPr lang="zh-CN" altLang="en-US" dirty="0" smtClean="0"/>
              <a:t>来源：中国中医科学研究院</a:t>
            </a:r>
            <a:endParaRPr lang="zh-CN" alt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内容占位符 5"/>
          <p:cNvGraphicFramePr>
            <a:graphicFrameLocks noGrp="1"/>
          </p:cNvGraphicFramePr>
          <p:nvPr>
            <p:ph idx="1"/>
          </p:nvPr>
        </p:nvGraphicFramePr>
        <p:xfrm>
          <a:off x="428596" y="200024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标题 1"/>
          <p:cNvSpPr>
            <a:spLocks noGrp="1"/>
          </p:cNvSpPr>
          <p:nvPr>
            <p:ph type="title"/>
          </p:nvPr>
        </p:nvSpPr>
        <p:spPr>
          <a:xfrm>
            <a:off x="0" y="0"/>
            <a:ext cx="8686800" cy="1143000"/>
          </a:xfrm>
        </p:spPr>
        <p:txBody>
          <a:bodyPr rtlCol="0">
            <a:normAutofit fontScale="90000"/>
          </a:bodyPr>
          <a:lstStyle/>
          <a:p>
            <a:pPr eaLnBrk="1" fontAlgn="auto" hangingPunct="1">
              <a:spcAft>
                <a:spcPts val="0"/>
              </a:spcAft>
              <a:defRPr/>
            </a:pPr>
            <a:r>
              <a:rPr lang="zh-CN" altLang="en-US" sz="4000" dirty="0" smtClean="0">
                <a:solidFill>
                  <a:srgbClr val="00B0F0"/>
                </a:solidFill>
              </a:rPr>
              <a:t>二 生物多样性保护的成效、问题与挑战</a:t>
            </a:r>
            <a:r>
              <a:rPr lang="en-US" altLang="zh-CN" dirty="0" smtClean="0"/>
              <a:t/>
            </a:r>
            <a:br>
              <a:rPr lang="en-US" altLang="zh-CN" dirty="0" smtClean="0"/>
            </a:br>
            <a:r>
              <a:rPr lang="zh-CN" altLang="en-US" sz="4000" dirty="0" smtClean="0">
                <a:solidFill>
                  <a:schemeClr val="tx2">
                    <a:lumMod val="25000"/>
                    <a:lumOff val="75000"/>
                  </a:schemeClr>
                </a:solidFill>
              </a:rPr>
              <a:t>（三）</a:t>
            </a:r>
            <a:r>
              <a:rPr lang="zh-CN" altLang="en-US" sz="3600" dirty="0" smtClean="0">
                <a:solidFill>
                  <a:schemeClr val="tx2">
                    <a:lumMod val="25000"/>
                    <a:lumOff val="75000"/>
                  </a:schemeClr>
                </a:solidFill>
              </a:rPr>
              <a:t>生物多样性面临的问题和挑战</a:t>
            </a:r>
            <a:endParaRPr lang="zh-CN" altLang="en-US" sz="4000" dirty="0">
              <a:solidFill>
                <a:schemeClr val="tx2">
                  <a:lumMod val="25000"/>
                  <a:lumOff val="75000"/>
                </a:schemeClr>
              </a:solidFill>
            </a:endParaRPr>
          </a:p>
        </p:txBody>
      </p:sp>
      <p:sp>
        <p:nvSpPr>
          <p:cNvPr id="13" name="TextBox 12"/>
          <p:cNvSpPr txBox="1"/>
          <p:nvPr/>
        </p:nvSpPr>
        <p:spPr>
          <a:xfrm>
            <a:off x="214313" y="1357313"/>
            <a:ext cx="5786437" cy="5238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fontAlgn="auto">
              <a:spcBef>
                <a:spcPts val="0"/>
              </a:spcBef>
              <a:spcAft>
                <a:spcPts val="0"/>
              </a:spcAft>
              <a:defRPr/>
            </a:pPr>
            <a:r>
              <a:rPr lang="en-US" sz="2800" b="1" dirty="0">
                <a:latin typeface="黑体" pitchFamily="2" charset="-122"/>
                <a:ea typeface="黑体" pitchFamily="2" charset="-122"/>
              </a:rPr>
              <a:t>1.</a:t>
            </a:r>
            <a:r>
              <a:rPr lang="zh-CN" altLang="en-US" sz="2800" b="1" dirty="0">
                <a:latin typeface="黑体" pitchFamily="2" charset="-122"/>
                <a:ea typeface="黑体" pitchFamily="2" charset="-122"/>
              </a:rPr>
              <a:t>生物多样性保护存在的主要问题</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内容占位符 5"/>
          <p:cNvGraphicFramePr>
            <a:graphicFrameLocks noGrp="1"/>
          </p:cNvGraphicFramePr>
          <p:nvPr>
            <p:ph idx="1"/>
          </p:nvPr>
        </p:nvGraphicFramePr>
        <p:xfrm>
          <a:off x="500034" y="1885928"/>
          <a:ext cx="8229600" cy="49720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0" y="1285875"/>
            <a:ext cx="5786438" cy="5238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fontAlgn="auto">
              <a:spcBef>
                <a:spcPts val="0"/>
              </a:spcBef>
              <a:spcAft>
                <a:spcPts val="0"/>
              </a:spcAft>
              <a:defRPr/>
            </a:pPr>
            <a:r>
              <a:rPr lang="en-US" sz="2800" b="1" dirty="0">
                <a:latin typeface="黑体" pitchFamily="2" charset="-122"/>
                <a:ea typeface="黑体" pitchFamily="2" charset="-122"/>
              </a:rPr>
              <a:t>1.</a:t>
            </a:r>
            <a:r>
              <a:rPr lang="zh-CN" altLang="en-US" sz="2800" b="1" dirty="0">
                <a:latin typeface="黑体" pitchFamily="2" charset="-122"/>
                <a:ea typeface="黑体" pitchFamily="2" charset="-122"/>
              </a:rPr>
              <a:t>生物多样性保护存在的主要问题</a:t>
            </a:r>
          </a:p>
        </p:txBody>
      </p:sp>
      <p:sp>
        <p:nvSpPr>
          <p:cNvPr id="7" name="标题 1"/>
          <p:cNvSpPr>
            <a:spLocks noGrp="1"/>
          </p:cNvSpPr>
          <p:nvPr>
            <p:ph type="title"/>
          </p:nvPr>
        </p:nvSpPr>
        <p:spPr>
          <a:xfrm>
            <a:off x="0" y="0"/>
            <a:ext cx="8686800" cy="1143000"/>
          </a:xfrm>
        </p:spPr>
        <p:txBody>
          <a:bodyPr rtlCol="0">
            <a:normAutofit fontScale="90000"/>
          </a:bodyPr>
          <a:lstStyle/>
          <a:p>
            <a:pPr eaLnBrk="1" fontAlgn="auto" hangingPunct="1">
              <a:spcAft>
                <a:spcPts val="0"/>
              </a:spcAft>
              <a:defRPr/>
            </a:pPr>
            <a:r>
              <a:rPr lang="zh-CN" altLang="en-US" sz="4000" dirty="0" smtClean="0">
                <a:solidFill>
                  <a:srgbClr val="00B0F0"/>
                </a:solidFill>
              </a:rPr>
              <a:t>二 生物多样性保护的成效、问题与挑战</a:t>
            </a:r>
            <a:r>
              <a:rPr lang="en-US" altLang="zh-CN" dirty="0" smtClean="0"/>
              <a:t/>
            </a:r>
            <a:br>
              <a:rPr lang="en-US" altLang="zh-CN" dirty="0" smtClean="0"/>
            </a:br>
            <a:r>
              <a:rPr lang="zh-CN" altLang="en-US" sz="4000" dirty="0" smtClean="0">
                <a:solidFill>
                  <a:schemeClr val="tx2">
                    <a:lumMod val="25000"/>
                    <a:lumOff val="75000"/>
                  </a:schemeClr>
                </a:solidFill>
              </a:rPr>
              <a:t>（三）</a:t>
            </a:r>
            <a:r>
              <a:rPr lang="zh-CN" altLang="en-US" sz="3600" dirty="0" smtClean="0">
                <a:solidFill>
                  <a:schemeClr val="tx2">
                    <a:lumMod val="25000"/>
                    <a:lumOff val="75000"/>
                  </a:schemeClr>
                </a:solidFill>
              </a:rPr>
              <a:t>生物多样性面临的问题和挑战</a:t>
            </a:r>
            <a:endParaRPr lang="zh-CN" altLang="en-US" sz="4000" dirty="0">
              <a:solidFill>
                <a:schemeClr val="tx2">
                  <a:lumMod val="25000"/>
                  <a:lumOff val="75000"/>
                </a:schemeClr>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4"/>
          <p:cNvGraphicFramePr>
            <a:graphicFrameLocks noGrp="1"/>
          </p:cNvGraphicFramePr>
          <p:nvPr>
            <p:ph idx="1"/>
          </p:nvPr>
        </p:nvGraphicFramePr>
        <p:xfrm>
          <a:off x="500034" y="1743052"/>
          <a:ext cx="8229600" cy="51149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459" name="TextBox 8"/>
          <p:cNvSpPr txBox="1">
            <a:spLocks noChangeArrowheads="1"/>
          </p:cNvSpPr>
          <p:nvPr/>
        </p:nvSpPr>
        <p:spPr bwMode="auto">
          <a:xfrm>
            <a:off x="785813" y="4357688"/>
            <a:ext cx="2214562" cy="646112"/>
          </a:xfrm>
          <a:prstGeom prst="rect">
            <a:avLst/>
          </a:prstGeom>
          <a:noFill/>
          <a:ln w="9525">
            <a:noFill/>
            <a:miter lim="800000"/>
            <a:headEnd/>
            <a:tailEnd/>
          </a:ln>
        </p:spPr>
        <p:txBody>
          <a:bodyPr>
            <a:spAutoFit/>
          </a:bodyPr>
          <a:lstStyle/>
          <a:p>
            <a:pPr algn="ctr"/>
            <a:r>
              <a:rPr lang="zh-CN" altLang="en-US" b="1">
                <a:solidFill>
                  <a:srgbClr val="FF0000"/>
                </a:solidFill>
                <a:latin typeface="Cambria" pitchFamily="18" charset="0"/>
                <a:ea typeface="华文楷体" pitchFamily="2" charset="-122"/>
              </a:rPr>
              <a:t>气候变化对全球生物多样性的影响？</a:t>
            </a:r>
          </a:p>
        </p:txBody>
      </p:sp>
      <p:sp>
        <p:nvSpPr>
          <p:cNvPr id="19460" name="TextBox 9"/>
          <p:cNvSpPr txBox="1">
            <a:spLocks noChangeArrowheads="1"/>
          </p:cNvSpPr>
          <p:nvPr/>
        </p:nvSpPr>
        <p:spPr bwMode="auto">
          <a:xfrm>
            <a:off x="3357563" y="4357688"/>
            <a:ext cx="2214562" cy="646112"/>
          </a:xfrm>
          <a:prstGeom prst="rect">
            <a:avLst/>
          </a:prstGeom>
          <a:noFill/>
          <a:ln w="9525">
            <a:noFill/>
            <a:miter lim="800000"/>
            <a:headEnd/>
            <a:tailEnd/>
          </a:ln>
        </p:spPr>
        <p:txBody>
          <a:bodyPr>
            <a:spAutoFit/>
          </a:bodyPr>
          <a:lstStyle/>
          <a:p>
            <a:pPr algn="ctr"/>
            <a:r>
              <a:rPr lang="zh-CN" altLang="en-US" b="1">
                <a:solidFill>
                  <a:srgbClr val="FF0000"/>
                </a:solidFill>
                <a:latin typeface="Cambria" pitchFamily="18" charset="0"/>
                <a:ea typeface="华文楷体" pitchFamily="2" charset="-122"/>
              </a:rPr>
              <a:t>大量昆虫类群等的基础分类任重道远</a:t>
            </a:r>
          </a:p>
        </p:txBody>
      </p:sp>
      <p:sp>
        <p:nvSpPr>
          <p:cNvPr id="19461" name="TextBox 10"/>
          <p:cNvSpPr txBox="1">
            <a:spLocks noChangeArrowheads="1"/>
          </p:cNvSpPr>
          <p:nvPr/>
        </p:nvSpPr>
        <p:spPr bwMode="auto">
          <a:xfrm>
            <a:off x="6143625" y="4357688"/>
            <a:ext cx="2214563" cy="369887"/>
          </a:xfrm>
          <a:prstGeom prst="rect">
            <a:avLst/>
          </a:prstGeom>
          <a:noFill/>
          <a:ln w="9525">
            <a:noFill/>
            <a:miter lim="800000"/>
            <a:headEnd/>
            <a:tailEnd/>
          </a:ln>
        </p:spPr>
        <p:txBody>
          <a:bodyPr>
            <a:spAutoFit/>
          </a:bodyPr>
          <a:lstStyle/>
          <a:p>
            <a:pPr algn="ctr"/>
            <a:r>
              <a:rPr lang="zh-CN" altLang="en-US" b="1">
                <a:solidFill>
                  <a:srgbClr val="FF0000"/>
                </a:solidFill>
                <a:latin typeface="Cambria" pitchFamily="18" charset="0"/>
                <a:ea typeface="华文楷体" pitchFamily="2" charset="-122"/>
              </a:rPr>
              <a:t>公众参与</a:t>
            </a:r>
          </a:p>
        </p:txBody>
      </p:sp>
      <p:sp>
        <p:nvSpPr>
          <p:cNvPr id="12" name="TextBox 11"/>
          <p:cNvSpPr txBox="1"/>
          <p:nvPr/>
        </p:nvSpPr>
        <p:spPr>
          <a:xfrm>
            <a:off x="0" y="1214422"/>
            <a:ext cx="5786446" cy="523220"/>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fontAlgn="auto">
              <a:spcBef>
                <a:spcPts val="0"/>
              </a:spcBef>
              <a:spcAft>
                <a:spcPts val="0"/>
              </a:spcAft>
              <a:defRPr/>
            </a:pPr>
            <a:r>
              <a:rPr lang="en-US" sz="2800" b="1" dirty="0">
                <a:latin typeface="黑体" pitchFamily="2" charset="-122"/>
                <a:ea typeface="黑体" pitchFamily="2" charset="-122"/>
              </a:rPr>
              <a:t>1.</a:t>
            </a:r>
            <a:r>
              <a:rPr lang="zh-CN" altLang="en-US" sz="2800" b="1" dirty="0">
                <a:latin typeface="黑体" pitchFamily="2" charset="-122"/>
                <a:ea typeface="黑体" pitchFamily="2" charset="-122"/>
              </a:rPr>
              <a:t>生物多样性保护存在的主要问题</a:t>
            </a:r>
          </a:p>
        </p:txBody>
      </p:sp>
      <p:sp>
        <p:nvSpPr>
          <p:cNvPr id="14" name="标题 1"/>
          <p:cNvSpPr>
            <a:spLocks noGrp="1"/>
          </p:cNvSpPr>
          <p:nvPr>
            <p:ph type="title"/>
          </p:nvPr>
        </p:nvSpPr>
        <p:spPr>
          <a:xfrm>
            <a:off x="0" y="0"/>
            <a:ext cx="8686800" cy="1143000"/>
          </a:xfrm>
        </p:spPr>
        <p:txBody>
          <a:bodyPr rtlCol="0">
            <a:normAutofit fontScale="90000"/>
          </a:bodyPr>
          <a:lstStyle/>
          <a:p>
            <a:pPr eaLnBrk="1" fontAlgn="auto" hangingPunct="1">
              <a:spcAft>
                <a:spcPts val="0"/>
              </a:spcAft>
              <a:defRPr/>
            </a:pPr>
            <a:r>
              <a:rPr lang="zh-CN" altLang="en-US" sz="4000" dirty="0" smtClean="0">
                <a:solidFill>
                  <a:srgbClr val="00B0F0"/>
                </a:solidFill>
              </a:rPr>
              <a:t>二 生物多样性保护的成效、问题与挑战</a:t>
            </a:r>
            <a:r>
              <a:rPr lang="en-US" altLang="zh-CN" dirty="0" smtClean="0"/>
              <a:t/>
            </a:r>
            <a:br>
              <a:rPr lang="en-US" altLang="zh-CN" dirty="0" smtClean="0"/>
            </a:br>
            <a:r>
              <a:rPr lang="zh-CN" altLang="en-US" sz="4000" dirty="0" smtClean="0">
                <a:solidFill>
                  <a:schemeClr val="tx2">
                    <a:lumMod val="25000"/>
                    <a:lumOff val="75000"/>
                  </a:schemeClr>
                </a:solidFill>
              </a:rPr>
              <a:t>（三）</a:t>
            </a:r>
            <a:r>
              <a:rPr lang="zh-CN" altLang="en-US" sz="3600" dirty="0" smtClean="0">
                <a:solidFill>
                  <a:schemeClr val="tx2">
                    <a:lumMod val="25000"/>
                    <a:lumOff val="75000"/>
                  </a:schemeClr>
                </a:solidFill>
              </a:rPr>
              <a:t>生物多样性面临的问题和挑战</a:t>
            </a:r>
            <a:endParaRPr lang="zh-CN" altLang="en-US" sz="4000" dirty="0">
              <a:solidFill>
                <a:schemeClr val="tx2">
                  <a:lumMod val="25000"/>
                  <a:lumOff val="75000"/>
                </a:schemeClr>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sz="2800" b="1" dirty="0" smtClean="0">
                <a:solidFill>
                  <a:schemeClr val="tx1"/>
                </a:solidFill>
              </a:rPr>
              <a:t>主要保护行动</a:t>
            </a:r>
            <a:r>
              <a:rPr lang="en-US" altLang="zh-CN" sz="2800" b="1" dirty="0" smtClean="0">
                <a:solidFill>
                  <a:schemeClr val="tx1"/>
                </a:solidFill>
              </a:rPr>
              <a:t/>
            </a:r>
            <a:br>
              <a:rPr lang="en-US" altLang="zh-CN" sz="2800" b="1" dirty="0" smtClean="0">
                <a:solidFill>
                  <a:schemeClr val="tx1"/>
                </a:solidFill>
              </a:rPr>
            </a:br>
            <a:r>
              <a:rPr lang="en-US" altLang="zh-CN" sz="2800" b="1" dirty="0" smtClean="0">
                <a:solidFill>
                  <a:schemeClr val="tx1"/>
                </a:solidFill>
              </a:rPr>
              <a:t>Conservation Actions</a:t>
            </a:r>
            <a:endParaRPr lang="zh-CN" altLang="en-US" sz="2800" dirty="0"/>
          </a:p>
        </p:txBody>
      </p:sp>
      <p:pic>
        <p:nvPicPr>
          <p:cNvPr id="1026" name="图片 3" descr="s_1281420464mDPZZbzY.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graphicFrame>
        <p:nvGraphicFramePr>
          <p:cNvPr id="4" name="Content Placeholder 3"/>
          <p:cNvGraphicFramePr>
            <a:graphicFrameLocks noGrp="1"/>
          </p:cNvGraphicFramePr>
          <p:nvPr>
            <p:ph idx="1"/>
          </p:nvPr>
        </p:nvGraphicFramePr>
        <p:xfrm>
          <a:off x="457200" y="1428736"/>
          <a:ext cx="8229600" cy="4929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p:cNvSpPr>
          <p:nvPr/>
        </p:nvSpPr>
        <p:spPr>
          <a:xfrm>
            <a:off x="500034" y="214290"/>
            <a:ext cx="8229600" cy="1143000"/>
          </a:xfrm>
          <a:prstGeom prst="rect">
            <a:avLst/>
          </a:prstGeom>
          <a:solidFill>
            <a:srgbClr val="FFFFFF">
              <a:alpha val="72157"/>
            </a:srgbClr>
          </a:solidFill>
        </p:spPr>
        <p:txBody>
          <a:bodyPr vert="horz"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sz="2800" b="1" i="0" u="none" strike="noStrike" kern="1200" cap="none" spc="0" normalizeH="0" baseline="0" noProof="0" dirty="0" smtClean="0">
                <a:ln>
                  <a:noFill/>
                </a:ln>
                <a:solidFill>
                  <a:schemeClr val="tx1"/>
                </a:solidFill>
                <a:effectLst/>
                <a:uLnTx/>
                <a:uFillTx/>
                <a:latin typeface="+mj-lt"/>
                <a:ea typeface="+mj-ea"/>
                <a:cs typeface="+mj-cs"/>
              </a:rPr>
              <a:t>主要保护行动</a:t>
            </a:r>
            <a:r>
              <a:rPr kumimoji="0" lang="en-US" altLang="zh-CN" sz="2800" b="1" i="0" u="none" strike="noStrike" kern="1200" cap="none" spc="0" normalizeH="0" baseline="0" noProof="0" dirty="0" smtClean="0">
                <a:ln>
                  <a:noFill/>
                </a:ln>
                <a:solidFill>
                  <a:schemeClr val="tx1"/>
                </a:solidFill>
                <a:effectLst/>
                <a:uLnTx/>
                <a:uFillTx/>
                <a:latin typeface="+mj-lt"/>
                <a:ea typeface="+mj-ea"/>
                <a:cs typeface="+mj-cs"/>
              </a:rPr>
              <a:t/>
            </a:r>
            <a:br>
              <a:rPr kumimoji="0" lang="en-US" altLang="zh-CN" sz="2800" b="1" i="0" u="none" strike="noStrike" kern="1200" cap="none" spc="0" normalizeH="0" baseline="0" noProof="0" dirty="0" smtClean="0">
                <a:ln>
                  <a:noFill/>
                </a:ln>
                <a:solidFill>
                  <a:schemeClr val="tx1"/>
                </a:solidFill>
                <a:effectLst/>
                <a:uLnTx/>
                <a:uFillTx/>
                <a:latin typeface="+mj-lt"/>
                <a:ea typeface="+mj-ea"/>
                <a:cs typeface="+mj-cs"/>
              </a:rPr>
            </a:br>
            <a:r>
              <a:rPr kumimoji="0" lang="en-US" altLang="zh-CN" sz="2800" b="1" i="0" u="none" strike="noStrike" kern="1200" cap="none" spc="0" normalizeH="0" baseline="0" noProof="0" dirty="0" smtClean="0">
                <a:ln>
                  <a:noFill/>
                </a:ln>
                <a:solidFill>
                  <a:schemeClr val="tx1"/>
                </a:solidFill>
                <a:effectLst/>
                <a:uLnTx/>
                <a:uFillTx/>
                <a:latin typeface="+mj-lt"/>
                <a:ea typeface="+mj-ea"/>
                <a:cs typeface="+mj-cs"/>
              </a:rPr>
              <a:t>Conservation Actions</a:t>
            </a:r>
            <a:endParaRPr kumimoji="0" lang="zh-CN" altLang="en-US" sz="28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0081322444523_2.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solidFill>
            <a:srgbClr val="FFFFFF">
              <a:alpha val="69804"/>
            </a:srgbClr>
          </a:solidFill>
        </p:spPr>
        <p:txBody>
          <a:bodyPr>
            <a:normAutofit fontScale="90000"/>
          </a:bodyPr>
          <a:lstStyle/>
          <a:p>
            <a:r>
              <a:rPr lang="zh-CN" altLang="en-US" sz="2800" b="1" dirty="0" smtClean="0">
                <a:solidFill>
                  <a:schemeClr val="tx1"/>
                </a:solidFill>
              </a:rPr>
              <a:t>主要保护行动</a:t>
            </a:r>
            <a:r>
              <a:rPr lang="en-US" altLang="zh-CN" sz="2800" b="1" dirty="0" smtClean="0">
                <a:solidFill>
                  <a:schemeClr val="tx1"/>
                </a:solidFill>
              </a:rPr>
              <a:t/>
            </a:r>
            <a:br>
              <a:rPr lang="en-US" altLang="zh-CN" sz="2800" b="1" dirty="0" smtClean="0">
                <a:solidFill>
                  <a:schemeClr val="tx1"/>
                </a:solidFill>
              </a:rPr>
            </a:br>
            <a:r>
              <a:rPr lang="en-US" altLang="zh-CN" sz="2800" b="1" dirty="0" smtClean="0">
                <a:solidFill>
                  <a:schemeClr val="tx1"/>
                </a:solidFill>
              </a:rPr>
              <a:t>Conservation Actions</a:t>
            </a:r>
            <a:endParaRPr lang="zh-CN" altLang="en-US" sz="2800" dirty="0"/>
          </a:p>
        </p:txBody>
      </p:sp>
      <p:graphicFrame>
        <p:nvGraphicFramePr>
          <p:cNvPr id="4" name="Content Placeholder 3"/>
          <p:cNvGraphicFramePr>
            <a:graphicFrameLocks/>
          </p:cNvGraphicFramePr>
          <p:nvPr/>
        </p:nvGraphicFramePr>
        <p:xfrm>
          <a:off x="214282" y="1643050"/>
          <a:ext cx="8586790" cy="5214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sz="2800" b="1" dirty="0" smtClean="0">
                <a:solidFill>
                  <a:schemeClr val="tx1"/>
                </a:solidFill>
              </a:rPr>
              <a:t>主要保护行动</a:t>
            </a:r>
            <a:r>
              <a:rPr lang="en-US" altLang="zh-CN" sz="2800" b="1" dirty="0" smtClean="0">
                <a:solidFill>
                  <a:schemeClr val="tx1"/>
                </a:solidFill>
              </a:rPr>
              <a:t/>
            </a:r>
            <a:br>
              <a:rPr lang="en-US" altLang="zh-CN" sz="2800" b="1" dirty="0" smtClean="0">
                <a:solidFill>
                  <a:schemeClr val="tx1"/>
                </a:solidFill>
              </a:rPr>
            </a:br>
            <a:r>
              <a:rPr lang="en-US" altLang="zh-CN" sz="2800" b="1" dirty="0" smtClean="0">
                <a:solidFill>
                  <a:schemeClr val="tx1"/>
                </a:solidFill>
              </a:rPr>
              <a:t>Conservation Actions</a:t>
            </a:r>
            <a:endParaRPr lang="zh-CN" altLang="en-US" sz="2800" dirty="0"/>
          </a:p>
        </p:txBody>
      </p:sp>
      <p:pic>
        <p:nvPicPr>
          <p:cNvPr id="5" name="Content Placeholder 4" descr="2008819101230798_2.jpg"/>
          <p:cNvPicPr>
            <a:picLocks noGrp="1" noChangeAspect="1"/>
          </p:cNvPicPr>
          <p:nvPr>
            <p:ph idx="1"/>
          </p:nvPr>
        </p:nvPicPr>
        <p:blipFill>
          <a:blip r:embed="rId2" cstate="print"/>
          <a:stretch>
            <a:fillRect/>
          </a:stretch>
        </p:blipFill>
        <p:spPr>
          <a:xfrm>
            <a:off x="-1" y="0"/>
            <a:ext cx="9144001" cy="6858000"/>
          </a:xfrm>
        </p:spPr>
      </p:pic>
      <p:graphicFrame>
        <p:nvGraphicFramePr>
          <p:cNvPr id="4" name="Content Placeholder 3"/>
          <p:cNvGraphicFramePr>
            <a:graphicFrameLocks/>
          </p:cNvGraphicFramePr>
          <p:nvPr/>
        </p:nvGraphicFramePr>
        <p:xfrm>
          <a:off x="357158" y="1428736"/>
          <a:ext cx="8472518" cy="5429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p:cNvSpPr txBox="1">
            <a:spLocks/>
          </p:cNvSpPr>
          <p:nvPr/>
        </p:nvSpPr>
        <p:spPr>
          <a:xfrm>
            <a:off x="500034" y="214290"/>
            <a:ext cx="8229600" cy="1143000"/>
          </a:xfrm>
          <a:prstGeom prst="rect">
            <a:avLst/>
          </a:prstGeom>
          <a:solidFill>
            <a:srgbClr val="FFFFFF">
              <a:alpha val="69804"/>
            </a:srgbClr>
          </a:solidFill>
        </p:spPr>
        <p:txBody>
          <a:bodyPr vert="horz"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sz="2800" b="1" i="0" u="none" strike="noStrike" kern="1200" cap="none" spc="0" normalizeH="0" baseline="0" noProof="0" dirty="0" smtClean="0">
                <a:ln>
                  <a:noFill/>
                </a:ln>
                <a:solidFill>
                  <a:schemeClr val="tx1"/>
                </a:solidFill>
                <a:effectLst/>
                <a:uLnTx/>
                <a:uFillTx/>
                <a:latin typeface="+mj-lt"/>
                <a:ea typeface="+mj-ea"/>
                <a:cs typeface="+mj-cs"/>
              </a:rPr>
              <a:t>主要保护行动</a:t>
            </a:r>
            <a:r>
              <a:rPr kumimoji="0" lang="en-US" altLang="zh-CN" sz="2800" b="1" i="0" u="none" strike="noStrike" kern="1200" cap="none" spc="0" normalizeH="0" baseline="0" noProof="0" dirty="0" smtClean="0">
                <a:ln>
                  <a:noFill/>
                </a:ln>
                <a:solidFill>
                  <a:schemeClr val="tx1"/>
                </a:solidFill>
                <a:effectLst/>
                <a:uLnTx/>
                <a:uFillTx/>
                <a:latin typeface="+mj-lt"/>
                <a:ea typeface="+mj-ea"/>
                <a:cs typeface="+mj-cs"/>
              </a:rPr>
              <a:t/>
            </a:r>
            <a:br>
              <a:rPr kumimoji="0" lang="en-US" altLang="zh-CN" sz="2800" b="1" i="0" u="none" strike="noStrike" kern="1200" cap="none" spc="0" normalizeH="0" baseline="0" noProof="0" dirty="0" smtClean="0">
                <a:ln>
                  <a:noFill/>
                </a:ln>
                <a:solidFill>
                  <a:schemeClr val="tx1"/>
                </a:solidFill>
                <a:effectLst/>
                <a:uLnTx/>
                <a:uFillTx/>
                <a:latin typeface="+mj-lt"/>
                <a:ea typeface="+mj-ea"/>
                <a:cs typeface="+mj-cs"/>
              </a:rPr>
            </a:br>
            <a:r>
              <a:rPr kumimoji="0" lang="en-US" altLang="zh-CN" sz="2800" b="1" i="0" u="none" strike="noStrike" kern="1200" cap="none" spc="0" normalizeH="0" baseline="0" noProof="0" dirty="0" smtClean="0">
                <a:ln>
                  <a:noFill/>
                </a:ln>
                <a:solidFill>
                  <a:schemeClr val="tx1"/>
                </a:solidFill>
                <a:effectLst/>
                <a:uLnTx/>
                <a:uFillTx/>
                <a:latin typeface="+mj-lt"/>
                <a:ea typeface="+mj-ea"/>
                <a:cs typeface="+mj-cs"/>
              </a:rPr>
              <a:t>Conservation Actions</a:t>
            </a:r>
            <a:endParaRPr kumimoji="0" lang="zh-CN" altLang="en-US" sz="28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sz="2800" b="1" dirty="0" smtClean="0">
                <a:solidFill>
                  <a:schemeClr val="tx1"/>
                </a:solidFill>
              </a:rPr>
              <a:t>主要保护行动</a:t>
            </a:r>
            <a:r>
              <a:rPr lang="en-US" altLang="zh-CN" sz="2800" b="1" dirty="0" smtClean="0">
                <a:solidFill>
                  <a:schemeClr val="tx1"/>
                </a:solidFill>
              </a:rPr>
              <a:t/>
            </a:r>
            <a:br>
              <a:rPr lang="en-US" altLang="zh-CN" sz="2800" b="1" dirty="0" smtClean="0">
                <a:solidFill>
                  <a:schemeClr val="tx1"/>
                </a:solidFill>
              </a:rPr>
            </a:br>
            <a:r>
              <a:rPr lang="en-US" altLang="zh-CN" sz="2800" b="1" dirty="0" smtClean="0">
                <a:solidFill>
                  <a:schemeClr val="tx1"/>
                </a:solidFill>
              </a:rPr>
              <a:t>Conservation Actions</a:t>
            </a:r>
            <a:endParaRPr lang="zh-CN" altLang="en-US" sz="2800" dirty="0"/>
          </a:p>
        </p:txBody>
      </p:sp>
      <p:graphicFrame>
        <p:nvGraphicFramePr>
          <p:cNvPr id="10" name="Diagram 9"/>
          <p:cNvGraphicFramePr/>
          <p:nvPr/>
        </p:nvGraphicFramePr>
        <p:xfrm>
          <a:off x="642910" y="1285860"/>
          <a:ext cx="6858048" cy="4143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9257182-1_o.jpg"/>
          <p:cNvPicPr>
            <a:picLocks noChangeAspect="1"/>
          </p:cNvPicPr>
          <p:nvPr/>
        </p:nvPicPr>
        <p:blipFill>
          <a:blip r:embed="rId7" cstate="print"/>
          <a:stretch>
            <a:fillRect/>
          </a:stretch>
        </p:blipFill>
        <p:spPr>
          <a:xfrm>
            <a:off x="7643834" y="1928802"/>
            <a:ext cx="1316944" cy="2019312"/>
          </a:xfrm>
          <a:prstGeom prst="rect">
            <a:avLst/>
          </a:prstGeom>
        </p:spPr>
      </p:pic>
      <p:pic>
        <p:nvPicPr>
          <p:cNvPr id="6" name="Picture 5" descr="20620913-1_o.jpg"/>
          <p:cNvPicPr>
            <a:picLocks noChangeAspect="1"/>
          </p:cNvPicPr>
          <p:nvPr/>
        </p:nvPicPr>
        <p:blipFill>
          <a:blip r:embed="rId8" cstate="print"/>
          <a:stretch>
            <a:fillRect/>
          </a:stretch>
        </p:blipFill>
        <p:spPr>
          <a:xfrm>
            <a:off x="7643834" y="4500570"/>
            <a:ext cx="1328000" cy="2071678"/>
          </a:xfrm>
          <a:prstGeom prst="rect">
            <a:avLst/>
          </a:prstGeom>
        </p:spPr>
      </p:pic>
      <p:pic>
        <p:nvPicPr>
          <p:cNvPr id="8" name="Picture 7" descr="W020090928628555350808.jpg"/>
          <p:cNvPicPr>
            <a:picLocks noChangeAspect="1"/>
          </p:cNvPicPr>
          <p:nvPr/>
        </p:nvPicPr>
        <p:blipFill>
          <a:blip r:embed="rId9" cstate="print"/>
          <a:stretch>
            <a:fillRect/>
          </a:stretch>
        </p:blipFill>
        <p:spPr>
          <a:xfrm>
            <a:off x="642910" y="5286388"/>
            <a:ext cx="2543059" cy="1571612"/>
          </a:xfrm>
          <a:prstGeom prst="rect">
            <a:avLst/>
          </a:prstGeom>
        </p:spPr>
      </p:pic>
      <p:pic>
        <p:nvPicPr>
          <p:cNvPr id="9" name="Picture 8" descr="dbf554edbf18e1eab31cb18f.jpg"/>
          <p:cNvPicPr>
            <a:picLocks noChangeAspect="1"/>
          </p:cNvPicPr>
          <p:nvPr/>
        </p:nvPicPr>
        <p:blipFill>
          <a:blip r:embed="rId10" cstate="print"/>
          <a:stretch>
            <a:fillRect/>
          </a:stretch>
        </p:blipFill>
        <p:spPr>
          <a:xfrm>
            <a:off x="4143372" y="5324854"/>
            <a:ext cx="1107271" cy="1533146"/>
          </a:xfrm>
          <a:prstGeom prst="rect">
            <a:avLst/>
          </a:prstGeom>
        </p:spPr>
      </p:pic>
      <p:pic>
        <p:nvPicPr>
          <p:cNvPr id="11" name="Picture 10" descr="ae6f44bd-1bb0-4617-ac05-6d9779725980.jpg"/>
          <p:cNvPicPr>
            <a:picLocks noChangeAspect="1"/>
          </p:cNvPicPr>
          <p:nvPr/>
        </p:nvPicPr>
        <p:blipFill>
          <a:blip r:embed="rId11" cstate="print"/>
          <a:stretch>
            <a:fillRect/>
          </a:stretch>
        </p:blipFill>
        <p:spPr>
          <a:xfrm>
            <a:off x="5857884" y="5357826"/>
            <a:ext cx="1500174" cy="1500174"/>
          </a:xfrm>
          <a:prstGeom prst="rect">
            <a:avLst/>
          </a:prstGeom>
        </p:spPr>
      </p:pic>
      <p:pic>
        <p:nvPicPr>
          <p:cNvPr id="12" name="Picture 11" descr="植物志.bmp"/>
          <p:cNvPicPr>
            <a:picLocks noChangeAspect="1"/>
          </p:cNvPicPr>
          <p:nvPr/>
        </p:nvPicPr>
        <p:blipFill>
          <a:blip r:embed="rId12" cstate="print"/>
          <a:stretch>
            <a:fillRect/>
          </a:stretch>
        </p:blipFill>
        <p:spPr>
          <a:xfrm>
            <a:off x="7500950" y="0"/>
            <a:ext cx="1643050" cy="16430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lgn="l"/>
            <a:r>
              <a:rPr lang="en-US" altLang="zh-CN" sz="4000" dirty="0">
                <a:solidFill>
                  <a:schemeClr val="tx1"/>
                </a:solidFill>
                <a:ea typeface="宋体" charset="-122"/>
              </a:rPr>
              <a:t>Earth Summit 1992</a:t>
            </a:r>
            <a:br>
              <a:rPr lang="en-US" altLang="zh-CN" sz="4000" dirty="0">
                <a:solidFill>
                  <a:schemeClr val="tx1"/>
                </a:solidFill>
                <a:ea typeface="宋体" charset="-122"/>
              </a:rPr>
            </a:br>
            <a:endParaRPr lang="en-US" altLang="zh-CN" sz="4000" dirty="0">
              <a:solidFill>
                <a:schemeClr val="tx1"/>
              </a:solidFill>
              <a:ea typeface="宋体" charset="-122"/>
            </a:endParaRPr>
          </a:p>
        </p:txBody>
      </p:sp>
      <p:sp>
        <p:nvSpPr>
          <p:cNvPr id="24579" name="Rectangle 3"/>
          <p:cNvSpPr>
            <a:spLocks noGrp="1" noChangeArrowheads="1"/>
          </p:cNvSpPr>
          <p:nvPr>
            <p:ph type="body" sz="half" idx="1"/>
          </p:nvPr>
        </p:nvSpPr>
        <p:spPr>
          <a:xfrm>
            <a:off x="457200" y="1600201"/>
            <a:ext cx="8305800" cy="3471874"/>
          </a:xfrm>
        </p:spPr>
        <p:txBody>
          <a:bodyPr/>
          <a:lstStyle/>
          <a:p>
            <a:pPr>
              <a:lnSpc>
                <a:spcPct val="200000"/>
              </a:lnSpc>
            </a:pPr>
            <a:r>
              <a:rPr lang="en-US" altLang="zh-CN" sz="2400" u="sng" dirty="0" smtClean="0">
                <a:effectLst/>
                <a:latin typeface="+mn-lt"/>
                <a:ea typeface="宋体" charset="-122"/>
              </a:rPr>
              <a:t>CBD(Convention on Biological Diversity)</a:t>
            </a:r>
            <a:endParaRPr lang="en-US" altLang="zh-CN" sz="2400" dirty="0">
              <a:effectLst/>
              <a:latin typeface="+mn-lt"/>
              <a:ea typeface="宋体" charset="-122"/>
            </a:endParaRPr>
          </a:p>
          <a:p>
            <a:pPr>
              <a:lnSpc>
                <a:spcPct val="200000"/>
              </a:lnSpc>
            </a:pPr>
            <a:r>
              <a:rPr lang="en-US" altLang="zh-CN" sz="2400" dirty="0" smtClean="0">
                <a:effectLst/>
                <a:latin typeface="+mn-lt"/>
                <a:ea typeface="宋体" charset="-122"/>
              </a:rPr>
              <a:t>UNFCCC </a:t>
            </a:r>
            <a:r>
              <a:rPr lang="en-US" altLang="zh-CN" sz="2400" dirty="0">
                <a:effectLst/>
                <a:latin typeface="+mn-lt"/>
                <a:ea typeface="宋体" charset="-122"/>
              </a:rPr>
              <a:t>(Climate Change</a:t>
            </a:r>
            <a:r>
              <a:rPr lang="en-US" altLang="zh-CN" sz="2400" dirty="0" smtClean="0">
                <a:effectLst/>
                <a:latin typeface="+mn-lt"/>
                <a:ea typeface="宋体" charset="-122"/>
              </a:rPr>
              <a:t>)</a:t>
            </a:r>
          </a:p>
          <a:p>
            <a:pPr>
              <a:lnSpc>
                <a:spcPct val="200000"/>
              </a:lnSpc>
            </a:pPr>
            <a:r>
              <a:rPr lang="en-US" altLang="zh-CN" dirty="0" smtClean="0">
                <a:effectLst/>
                <a:latin typeface="+mn-lt"/>
                <a:ea typeface="宋体" charset="-122"/>
              </a:rPr>
              <a:t>UNCCD (Desertification)</a:t>
            </a:r>
            <a:endParaRPr lang="en-US" altLang="zh-CN" sz="2400" dirty="0">
              <a:effectLst/>
              <a:latin typeface="+mn-lt"/>
              <a:ea typeface="宋体" charset="-122"/>
            </a:endParaRPr>
          </a:p>
          <a:p>
            <a:pPr>
              <a:lnSpc>
                <a:spcPct val="200000"/>
              </a:lnSpc>
            </a:pPr>
            <a:r>
              <a:rPr lang="en-US" altLang="zh-CN" sz="2400" dirty="0">
                <a:effectLst/>
                <a:latin typeface="+mn-lt"/>
                <a:ea typeface="宋体" charset="-122"/>
              </a:rPr>
              <a:t>Mandated the Earth </a:t>
            </a:r>
            <a:r>
              <a:rPr lang="en-US" altLang="zh-CN" sz="2400" dirty="0" smtClean="0">
                <a:effectLst/>
                <a:latin typeface="+mn-lt"/>
                <a:ea typeface="宋体" charset="-122"/>
              </a:rPr>
              <a:t>Charter</a:t>
            </a:r>
            <a:endParaRPr lang="en-US" altLang="zh-CN" sz="2400" dirty="0">
              <a:effectLst/>
              <a:latin typeface="+mn-lt"/>
              <a:ea typeface="宋体" charset="-122"/>
            </a:endParaRPr>
          </a:p>
        </p:txBody>
      </p:sp>
      <p:sp>
        <p:nvSpPr>
          <p:cNvPr id="24580" name="AutoShape 4"/>
          <p:cNvSpPr>
            <a:spLocks noChangeArrowheads="1"/>
          </p:cNvSpPr>
          <p:nvPr/>
        </p:nvSpPr>
        <p:spPr bwMode="auto">
          <a:xfrm>
            <a:off x="6429388" y="2143116"/>
            <a:ext cx="762000" cy="76200"/>
          </a:xfrm>
          <a:prstGeom prst="leftArrow">
            <a:avLst>
              <a:gd name="adj1" fmla="val 50000"/>
              <a:gd name="adj2" fmla="val 250000"/>
            </a:avLst>
          </a:prstGeom>
          <a:solidFill>
            <a:srgbClr val="FF0000"/>
          </a:solidFill>
          <a:ln w="9525">
            <a:solidFill>
              <a:schemeClr val="tx1"/>
            </a:solidFill>
            <a:miter lim="800000"/>
            <a:headEnd/>
            <a:tailEnd/>
          </a:ln>
          <a:effectLst/>
        </p:spPr>
        <p:txBody>
          <a:bodyPr wrap="none" anchor="ctr"/>
          <a:lstStyle/>
          <a:p>
            <a:endParaRPr lang="zh-CN" alt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071546"/>
            <a:ext cx="4714876" cy="4786346"/>
          </a:xfrm>
        </p:spPr>
        <p:txBody>
          <a:bodyPr>
            <a:normAutofit/>
          </a:bodyPr>
          <a:lstStyle/>
          <a:p>
            <a:r>
              <a:rPr lang="zh-CN" altLang="en-US" sz="2800" dirty="0" smtClean="0"/>
              <a:t>将生物多样性保护纳入社会经济发展战略</a:t>
            </a:r>
            <a:endParaRPr lang="zh-CN" altLang="en-US" sz="2800" dirty="0"/>
          </a:p>
        </p:txBody>
      </p:sp>
      <p:sp>
        <p:nvSpPr>
          <p:cNvPr id="4" name="Title 3"/>
          <p:cNvSpPr>
            <a:spLocks noGrp="1"/>
          </p:cNvSpPr>
          <p:nvPr>
            <p:ph type="title"/>
          </p:nvPr>
        </p:nvSpPr>
        <p:spPr/>
        <p:txBody>
          <a:bodyPr>
            <a:noAutofit/>
          </a:bodyPr>
          <a:lstStyle/>
          <a:p>
            <a:r>
              <a:rPr lang="zh-CN" altLang="en-US" sz="2800" b="1" dirty="0" smtClean="0">
                <a:solidFill>
                  <a:schemeClr val="tx1"/>
                </a:solidFill>
              </a:rPr>
              <a:t>主要保护行动</a:t>
            </a:r>
            <a:r>
              <a:rPr lang="en-US" altLang="zh-CN" sz="2800" b="1" dirty="0" smtClean="0">
                <a:solidFill>
                  <a:schemeClr val="tx1"/>
                </a:solidFill>
              </a:rPr>
              <a:t/>
            </a:r>
            <a:br>
              <a:rPr lang="en-US" altLang="zh-CN" sz="2800" b="1" dirty="0" smtClean="0">
                <a:solidFill>
                  <a:schemeClr val="tx1"/>
                </a:solidFill>
              </a:rPr>
            </a:br>
            <a:r>
              <a:rPr lang="en-US" altLang="zh-CN" sz="2800" b="1" dirty="0" smtClean="0">
                <a:solidFill>
                  <a:schemeClr val="tx1"/>
                </a:solidFill>
              </a:rPr>
              <a:t>Conservation Actions</a:t>
            </a:r>
            <a:endParaRPr lang="zh-CN" altLang="en-US" sz="2800" b="1" dirty="0" smtClean="0">
              <a:solidFill>
                <a:schemeClr val="tx1"/>
              </a:solidFill>
            </a:endParaRPr>
          </a:p>
        </p:txBody>
      </p:sp>
      <p:pic>
        <p:nvPicPr>
          <p:cNvPr id="1026" name="Picture 2" descr="502324450a2b0f5988e80b"/>
          <p:cNvPicPr>
            <a:picLocks noChangeAspect="1" noChangeArrowheads="1"/>
          </p:cNvPicPr>
          <p:nvPr/>
        </p:nvPicPr>
        <p:blipFill>
          <a:blip r:embed="rId2" cstate="print"/>
          <a:srcRect/>
          <a:stretch>
            <a:fillRect/>
          </a:stretch>
        </p:blipFill>
        <p:spPr bwMode="auto">
          <a:xfrm>
            <a:off x="4837328" y="3929066"/>
            <a:ext cx="3812062" cy="2928934"/>
          </a:xfrm>
          <a:prstGeom prst="rect">
            <a:avLst/>
          </a:prstGeom>
          <a:noFill/>
          <a:ln w="9525">
            <a:noFill/>
            <a:miter lim="800000"/>
            <a:headEnd/>
            <a:tailEnd/>
          </a:ln>
        </p:spPr>
      </p:pic>
      <p:graphicFrame>
        <p:nvGraphicFramePr>
          <p:cNvPr id="6" name="Diagram 5"/>
          <p:cNvGraphicFramePr/>
          <p:nvPr/>
        </p:nvGraphicFramePr>
        <p:xfrm>
          <a:off x="0" y="2000240"/>
          <a:ext cx="514350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500034" y="3357562"/>
            <a:ext cx="1428760" cy="954107"/>
          </a:xfrm>
          <a:prstGeom prst="rect">
            <a:avLst/>
          </a:prstGeom>
          <a:noFill/>
        </p:spPr>
        <p:txBody>
          <a:bodyPr wrap="square" rtlCol="0">
            <a:spAutoFit/>
          </a:bodyPr>
          <a:lstStyle/>
          <a:p>
            <a:pPr algn="ctr"/>
            <a:r>
              <a:rPr lang="zh-CN" altLang="en-US" sz="2800" b="1" dirty="0" smtClean="0"/>
              <a:t>主体功能区</a:t>
            </a:r>
            <a:endParaRPr lang="zh-CN" altLang="en-US" sz="2800" b="1" dirty="0"/>
          </a:p>
        </p:txBody>
      </p:sp>
      <p:pic>
        <p:nvPicPr>
          <p:cNvPr id="1027" name="Picture 3" descr="502324450a2b0f5988e80c"/>
          <p:cNvPicPr>
            <a:picLocks noChangeAspect="1" noChangeArrowheads="1"/>
          </p:cNvPicPr>
          <p:nvPr/>
        </p:nvPicPr>
        <p:blipFill>
          <a:blip r:embed="rId8" cstate="print"/>
          <a:srcRect/>
          <a:stretch>
            <a:fillRect/>
          </a:stretch>
        </p:blipFill>
        <p:spPr bwMode="auto">
          <a:xfrm>
            <a:off x="4786314" y="1000108"/>
            <a:ext cx="3857652" cy="2963962"/>
          </a:xfrm>
          <a:prstGeom prst="rect">
            <a:avLst/>
          </a:prstGeom>
          <a:noFill/>
          <a:ln w="9525">
            <a:noFill/>
            <a:miter lim="800000"/>
            <a:headEnd/>
            <a:tailEnd/>
          </a:ln>
        </p:spPr>
      </p:pic>
      <p:sp>
        <p:nvSpPr>
          <p:cNvPr id="10" name="TextBox 9"/>
          <p:cNvSpPr txBox="1"/>
          <p:nvPr/>
        </p:nvSpPr>
        <p:spPr>
          <a:xfrm>
            <a:off x="5000628" y="1285860"/>
            <a:ext cx="3357586" cy="2081788"/>
          </a:xfrm>
          <a:prstGeom prst="rect">
            <a:avLst/>
          </a:prstGeom>
          <a:solidFill>
            <a:srgbClr val="FFFFFF">
              <a:alpha val="43922"/>
            </a:srgb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lang="zh-CN" altLang="en-US" b="1" dirty="0" smtClean="0"/>
              <a:t>禁止工业化城镇化</a:t>
            </a:r>
            <a:endParaRPr lang="en-US" altLang="zh-CN" b="1" dirty="0" smtClean="0"/>
          </a:p>
          <a:p>
            <a:pPr>
              <a:lnSpc>
                <a:spcPct val="150000"/>
              </a:lnSpc>
              <a:buFont typeface="Arial" pitchFamily="34" charset="0"/>
              <a:buChar char="•"/>
            </a:pPr>
            <a:r>
              <a:rPr lang="zh-CN" altLang="en-US" sz="1400" b="1" dirty="0" smtClean="0"/>
              <a:t>自然保护区</a:t>
            </a:r>
            <a:endParaRPr lang="en-US" altLang="zh-CN" sz="1400" b="1" dirty="0" smtClean="0"/>
          </a:p>
          <a:p>
            <a:pPr>
              <a:lnSpc>
                <a:spcPct val="150000"/>
              </a:lnSpc>
              <a:buFont typeface="Arial" pitchFamily="34" charset="0"/>
              <a:buChar char="•"/>
            </a:pPr>
            <a:r>
              <a:rPr lang="zh-CN" altLang="en-US" sz="1400" b="1" dirty="0" smtClean="0"/>
              <a:t>自然文化遗产</a:t>
            </a:r>
            <a:endParaRPr lang="en-US" altLang="zh-CN" sz="1400" b="1" dirty="0" smtClean="0"/>
          </a:p>
          <a:p>
            <a:pPr>
              <a:lnSpc>
                <a:spcPct val="150000"/>
              </a:lnSpc>
              <a:buFont typeface="Arial" pitchFamily="34" charset="0"/>
              <a:buChar char="•"/>
            </a:pPr>
            <a:r>
              <a:rPr lang="zh-CN" altLang="en-US" sz="1400" b="1" dirty="0" smtClean="0"/>
              <a:t>风景名胜</a:t>
            </a:r>
            <a:endParaRPr lang="en-US" altLang="zh-CN" sz="1400" b="1" dirty="0" smtClean="0"/>
          </a:p>
          <a:p>
            <a:pPr>
              <a:lnSpc>
                <a:spcPct val="150000"/>
              </a:lnSpc>
              <a:buFont typeface="Arial" pitchFamily="34" charset="0"/>
              <a:buChar char="•"/>
            </a:pPr>
            <a:r>
              <a:rPr lang="zh-CN" altLang="en-US" sz="1400" b="1" dirty="0" smtClean="0"/>
              <a:t>森林公园</a:t>
            </a:r>
            <a:endParaRPr lang="en-US" altLang="zh-CN" sz="1400" b="1" dirty="0" smtClean="0"/>
          </a:p>
          <a:p>
            <a:pPr>
              <a:lnSpc>
                <a:spcPct val="150000"/>
              </a:lnSpc>
              <a:buFont typeface="Arial" pitchFamily="34" charset="0"/>
              <a:buChar char="•"/>
            </a:pPr>
            <a:r>
              <a:rPr lang="zh-CN" altLang="en-US" sz="1400" b="1" dirty="0" smtClean="0"/>
              <a:t>地质公园</a:t>
            </a:r>
          </a:p>
        </p:txBody>
      </p:sp>
      <p:cxnSp>
        <p:nvCxnSpPr>
          <p:cNvPr id="12" name="Straight Arrow Connector 11"/>
          <p:cNvCxnSpPr/>
          <p:nvPr/>
        </p:nvCxnSpPr>
        <p:spPr>
          <a:xfrm>
            <a:off x="2643174" y="2143116"/>
            <a:ext cx="214314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072066" y="4143380"/>
            <a:ext cx="3357586" cy="2215991"/>
          </a:xfrm>
          <a:prstGeom prst="rect">
            <a:avLst/>
          </a:prstGeom>
          <a:solidFill>
            <a:srgbClr val="FFFFFF">
              <a:alpha val="43922"/>
            </a:srgb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lang="zh-CN" altLang="en-US" b="1" dirty="0" smtClean="0"/>
              <a:t>限制进行大规模高强度工业化城镇化开发</a:t>
            </a:r>
            <a:endParaRPr lang="en-US" altLang="zh-CN" b="1" dirty="0" smtClean="0"/>
          </a:p>
          <a:p>
            <a:pPr>
              <a:lnSpc>
                <a:spcPct val="150000"/>
              </a:lnSpc>
              <a:buFont typeface="Arial" pitchFamily="34" charset="0"/>
              <a:buChar char="•"/>
            </a:pPr>
            <a:r>
              <a:rPr lang="zh-CN" altLang="en-US" sz="1400" b="1" dirty="0" smtClean="0"/>
              <a:t>水源涵养</a:t>
            </a:r>
            <a:endParaRPr lang="en-US" altLang="zh-CN" sz="1400" b="1" dirty="0" smtClean="0"/>
          </a:p>
          <a:p>
            <a:pPr>
              <a:lnSpc>
                <a:spcPct val="150000"/>
              </a:lnSpc>
              <a:buFont typeface="Arial" pitchFamily="34" charset="0"/>
              <a:buChar char="•"/>
            </a:pPr>
            <a:r>
              <a:rPr lang="zh-CN" altLang="en-US" sz="1400" b="1" dirty="0" smtClean="0"/>
              <a:t>水土保持</a:t>
            </a:r>
            <a:endParaRPr lang="en-US" altLang="zh-CN" sz="1400" b="1" dirty="0" smtClean="0"/>
          </a:p>
          <a:p>
            <a:pPr>
              <a:lnSpc>
                <a:spcPct val="150000"/>
              </a:lnSpc>
              <a:buFont typeface="Arial" pitchFamily="34" charset="0"/>
              <a:buChar char="•"/>
            </a:pPr>
            <a:r>
              <a:rPr lang="zh-CN" altLang="en-US" sz="1400" b="1" dirty="0" smtClean="0"/>
              <a:t>防风固沙</a:t>
            </a:r>
            <a:endParaRPr lang="en-US" altLang="zh-CN" sz="1400" b="1" dirty="0" smtClean="0"/>
          </a:p>
          <a:p>
            <a:pPr>
              <a:lnSpc>
                <a:spcPct val="150000"/>
              </a:lnSpc>
              <a:buFont typeface="Arial" pitchFamily="34" charset="0"/>
              <a:buChar char="•"/>
            </a:pPr>
            <a:r>
              <a:rPr lang="zh-CN" altLang="en-US" sz="1400" b="1" dirty="0" smtClean="0"/>
              <a:t>生物多样性维护</a:t>
            </a:r>
            <a:endParaRPr lang="en-US" altLang="zh-CN" sz="1400" b="1" dirty="0" smtClean="0"/>
          </a:p>
        </p:txBody>
      </p:sp>
      <p:cxnSp>
        <p:nvCxnSpPr>
          <p:cNvPr id="14" name="Straight Arrow Connector 13"/>
          <p:cNvCxnSpPr/>
          <p:nvPr/>
        </p:nvCxnSpPr>
        <p:spPr>
          <a:xfrm rot="16200000" flipH="1">
            <a:off x="3036083" y="3464719"/>
            <a:ext cx="1928826" cy="157163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sz="2800" b="1" dirty="0" smtClean="0">
                <a:solidFill>
                  <a:schemeClr val="tx1"/>
                </a:solidFill>
                <a:latin typeface="Times New Roman" pitchFamily="18" charset="0"/>
                <a:cs typeface="Times New Roman" pitchFamily="18" charset="0"/>
              </a:rPr>
              <a:t>主要保护行动</a:t>
            </a:r>
            <a:r>
              <a:rPr lang="en-US" altLang="zh-CN" sz="2800" b="1" dirty="0" smtClean="0">
                <a:solidFill>
                  <a:schemeClr val="tx1"/>
                </a:solidFill>
                <a:latin typeface="Times New Roman" pitchFamily="18" charset="0"/>
                <a:cs typeface="Times New Roman" pitchFamily="18" charset="0"/>
              </a:rPr>
              <a:t/>
            </a:r>
            <a:br>
              <a:rPr lang="en-US" altLang="zh-CN" sz="2800" b="1" dirty="0" smtClean="0">
                <a:solidFill>
                  <a:schemeClr val="tx1"/>
                </a:solidFill>
                <a:latin typeface="Times New Roman" pitchFamily="18" charset="0"/>
                <a:cs typeface="Times New Roman" pitchFamily="18" charset="0"/>
              </a:rPr>
            </a:br>
            <a:r>
              <a:rPr lang="en-US" altLang="zh-CN" sz="2800" b="1" dirty="0" smtClean="0">
                <a:solidFill>
                  <a:schemeClr val="tx1"/>
                </a:solidFill>
                <a:latin typeface="Times New Roman" pitchFamily="18" charset="0"/>
                <a:cs typeface="Times New Roman" pitchFamily="18" charset="0"/>
              </a:rPr>
              <a:t>Conservation Actions</a:t>
            </a:r>
            <a:endParaRPr lang="zh-CN" altLang="en-US" sz="2800" dirty="0">
              <a:latin typeface="Times New Roman" pitchFamily="18" charset="0"/>
              <a:cs typeface="Times New Roman" pitchFamily="18" charset="0"/>
            </a:endParaRPr>
          </a:p>
        </p:txBody>
      </p:sp>
      <p:pic>
        <p:nvPicPr>
          <p:cNvPr id="256002" name="Picture 2"/>
          <p:cNvPicPr>
            <a:picLocks noChangeAspect="1" noChangeArrowheads="1"/>
          </p:cNvPicPr>
          <p:nvPr/>
        </p:nvPicPr>
        <p:blipFill>
          <a:blip r:embed="rId2" cstate="print"/>
          <a:srcRect/>
          <a:stretch>
            <a:fillRect/>
          </a:stretch>
        </p:blipFill>
        <p:spPr bwMode="auto">
          <a:xfrm>
            <a:off x="0" y="1916832"/>
            <a:ext cx="5089340" cy="3528392"/>
          </a:xfrm>
          <a:prstGeom prst="rect">
            <a:avLst/>
          </a:prstGeom>
          <a:noFill/>
          <a:ln w="9525">
            <a:noFill/>
            <a:miter lim="800000"/>
            <a:headEnd/>
            <a:tailEnd/>
          </a:ln>
        </p:spPr>
      </p:pic>
      <p:sp>
        <p:nvSpPr>
          <p:cNvPr id="6" name="Content Placeholder 1"/>
          <p:cNvSpPr>
            <a:spLocks noGrp="1"/>
          </p:cNvSpPr>
          <p:nvPr>
            <p:ph idx="1"/>
          </p:nvPr>
        </p:nvSpPr>
        <p:spPr>
          <a:xfrm>
            <a:off x="4932040" y="1124744"/>
            <a:ext cx="4211960" cy="4572032"/>
          </a:xfrm>
        </p:spPr>
        <p:txBody>
          <a:bodyPr>
            <a:normAutofit fontScale="55000" lnSpcReduction="20000"/>
          </a:bodyPr>
          <a:lstStyle/>
          <a:p>
            <a:pPr>
              <a:lnSpc>
                <a:spcPct val="200000"/>
              </a:lnSpc>
            </a:pPr>
            <a:r>
              <a:rPr lang="zh-CN" altLang="en-US" sz="2800" dirty="0" smtClean="0">
                <a:effectLst/>
                <a:latin typeface="+mn-ea"/>
                <a:ea typeface="+mn-ea"/>
              </a:rPr>
              <a:t>生态补偿机制已经建立</a:t>
            </a:r>
            <a:endParaRPr lang="en-US" altLang="zh-CN" sz="2800" dirty="0" smtClean="0">
              <a:effectLst/>
              <a:latin typeface="+mn-ea"/>
              <a:ea typeface="+mn-ea"/>
            </a:endParaRPr>
          </a:p>
          <a:p>
            <a:pPr marL="971550" lvl="1" indent="-514350">
              <a:lnSpc>
                <a:spcPct val="200000"/>
              </a:lnSpc>
              <a:buFont typeface="Wingdings" pitchFamily="2" charset="2"/>
              <a:buChar char="l"/>
            </a:pPr>
            <a:r>
              <a:rPr lang="en-GB" altLang="zh-CN" sz="2200" b="0" dirty="0" smtClean="0">
                <a:effectLst/>
                <a:latin typeface="+mn-ea"/>
                <a:ea typeface="+mn-ea"/>
              </a:rPr>
              <a:t>2010</a:t>
            </a:r>
            <a:r>
              <a:rPr lang="zh-CN" altLang="zh-CN" sz="2200" b="0" dirty="0" smtClean="0">
                <a:effectLst/>
                <a:latin typeface="+mn-ea"/>
                <a:ea typeface="+mn-ea"/>
              </a:rPr>
              <a:t>年</a:t>
            </a:r>
            <a:r>
              <a:rPr lang="zh-CN" altLang="zh-CN" sz="2200" b="0" dirty="0" smtClean="0">
                <a:effectLst/>
                <a:latin typeface="+mn-ea"/>
                <a:ea typeface="+mn-ea"/>
              </a:rPr>
              <a:t>，</a:t>
            </a:r>
            <a:r>
              <a:rPr lang="zh-CN" altLang="en-US" sz="2200" b="0" dirty="0" smtClean="0">
                <a:effectLst/>
                <a:latin typeface="+mn-ea"/>
                <a:ea typeface="+mn-ea"/>
              </a:rPr>
              <a:t>中国开展了</a:t>
            </a:r>
            <a:r>
              <a:rPr lang="zh-CN" altLang="zh-CN" sz="2200" b="0" dirty="0" smtClean="0">
                <a:effectLst/>
                <a:latin typeface="+mn-ea"/>
                <a:ea typeface="+mn-ea"/>
              </a:rPr>
              <a:t>自然</a:t>
            </a:r>
            <a:r>
              <a:rPr lang="zh-CN" altLang="zh-CN" sz="2200" b="0" dirty="0" smtClean="0">
                <a:effectLst/>
                <a:latin typeface="+mn-ea"/>
                <a:ea typeface="+mn-ea"/>
              </a:rPr>
              <a:t>生态保护、天然林保护、退耕还林、退牧还草</a:t>
            </a:r>
            <a:r>
              <a:rPr lang="zh-CN" altLang="zh-CN" sz="2200" b="0" dirty="0" smtClean="0">
                <a:effectLst/>
                <a:latin typeface="+mn-ea"/>
                <a:ea typeface="+mn-ea"/>
              </a:rPr>
              <a:t>等</a:t>
            </a:r>
            <a:r>
              <a:rPr lang="zh-CN" altLang="en-US" sz="2200" b="0" dirty="0" smtClean="0">
                <a:effectLst/>
                <a:latin typeface="+mn-ea"/>
                <a:ea typeface="+mn-ea"/>
              </a:rPr>
              <a:t>领域的生态补偿</a:t>
            </a:r>
            <a:r>
              <a:rPr lang="zh-CN" altLang="zh-CN" sz="2200" b="0" dirty="0" smtClean="0">
                <a:effectLst/>
                <a:latin typeface="+mn-ea"/>
                <a:ea typeface="+mn-ea"/>
              </a:rPr>
              <a:t>，</a:t>
            </a:r>
            <a:r>
              <a:rPr lang="zh-CN" altLang="zh-CN" sz="2200" b="0" dirty="0" smtClean="0">
                <a:effectLst/>
                <a:latin typeface="+mn-ea"/>
                <a:ea typeface="+mn-ea"/>
              </a:rPr>
              <a:t>涉及金额为</a:t>
            </a:r>
            <a:r>
              <a:rPr lang="en-GB" altLang="zh-CN" sz="2200" b="0" dirty="0" smtClean="0">
                <a:effectLst/>
                <a:latin typeface="+mn-ea"/>
                <a:ea typeface="+mn-ea"/>
              </a:rPr>
              <a:t>492.73</a:t>
            </a:r>
            <a:r>
              <a:rPr lang="zh-CN" altLang="zh-CN" sz="2200" b="0" dirty="0" smtClean="0">
                <a:effectLst/>
                <a:latin typeface="+mn-ea"/>
                <a:ea typeface="+mn-ea"/>
              </a:rPr>
              <a:t>亿元</a:t>
            </a:r>
            <a:r>
              <a:rPr lang="zh-CN" altLang="zh-CN" sz="2200" b="0" dirty="0" smtClean="0">
                <a:effectLst/>
                <a:latin typeface="+mn-ea"/>
                <a:ea typeface="+mn-ea"/>
              </a:rPr>
              <a:t>。</a:t>
            </a:r>
            <a:endParaRPr lang="en-US" altLang="zh-CN" sz="2200" b="0" dirty="0" smtClean="0">
              <a:effectLst/>
              <a:latin typeface="+mn-ea"/>
              <a:ea typeface="+mn-ea"/>
            </a:endParaRPr>
          </a:p>
          <a:p>
            <a:pPr marL="971550" lvl="1" indent="-514350">
              <a:lnSpc>
                <a:spcPct val="200000"/>
              </a:lnSpc>
              <a:buFont typeface="Wingdings" pitchFamily="2" charset="2"/>
              <a:buChar char="l"/>
            </a:pPr>
            <a:r>
              <a:rPr lang="en-GB" altLang="zh-CN" sz="2200" b="0" dirty="0" smtClean="0">
                <a:effectLst/>
                <a:latin typeface="+mn-ea"/>
                <a:ea typeface="+mn-ea"/>
              </a:rPr>
              <a:t>2011</a:t>
            </a:r>
            <a:r>
              <a:rPr lang="zh-CN" altLang="zh-CN" sz="2200" b="0" dirty="0" smtClean="0">
                <a:effectLst/>
                <a:latin typeface="+mn-ea"/>
                <a:ea typeface="+mn-ea"/>
              </a:rPr>
              <a:t>年，财政部印发了《国家重点生态功能区转移支付办法》。根据该办法，中央财政在均衡性转移支付项下设立了国家重点生态功能区转移支付，支持地方政府维护国家生态安全，引导地方政府加强</a:t>
            </a:r>
            <a:r>
              <a:rPr lang="zh-CN" altLang="zh-CN" sz="2200" b="0" dirty="0" smtClean="0">
                <a:effectLst/>
                <a:latin typeface="+mn-ea"/>
                <a:ea typeface="+mn-ea"/>
              </a:rPr>
              <a:t>生态环境</a:t>
            </a:r>
            <a:r>
              <a:rPr lang="zh-CN" altLang="zh-CN" sz="2200" b="0" dirty="0" smtClean="0">
                <a:effectLst/>
                <a:latin typeface="+mn-ea"/>
                <a:ea typeface="+mn-ea"/>
              </a:rPr>
              <a:t>保护力度，提高国家重点生态功能区所在地政府基本公共服务保障能力</a:t>
            </a:r>
            <a:r>
              <a:rPr lang="zh-CN" altLang="zh-CN" sz="2200" b="0" dirty="0" smtClean="0">
                <a:effectLst/>
                <a:latin typeface="+mn-ea"/>
                <a:ea typeface="+mn-ea"/>
              </a:rPr>
              <a:t>，促进经济社会可持续发展。</a:t>
            </a:r>
            <a:r>
              <a:rPr lang="en-GB" altLang="zh-CN" sz="2200" b="0" dirty="0" smtClean="0">
                <a:effectLst/>
                <a:latin typeface="+mn-ea"/>
                <a:ea typeface="+mn-ea"/>
              </a:rPr>
              <a:t>2011</a:t>
            </a:r>
            <a:r>
              <a:rPr lang="zh-CN" altLang="zh-CN" sz="2200" b="0" dirty="0" smtClean="0">
                <a:effectLst/>
                <a:latin typeface="+mn-ea"/>
                <a:ea typeface="+mn-ea"/>
              </a:rPr>
              <a:t>年重点生态功能区转移支付执行数为</a:t>
            </a:r>
            <a:r>
              <a:rPr lang="en-GB" altLang="zh-CN" sz="2200" b="0" dirty="0" smtClean="0">
                <a:effectLst/>
                <a:latin typeface="+mn-ea"/>
                <a:ea typeface="+mn-ea"/>
              </a:rPr>
              <a:t>300</a:t>
            </a:r>
            <a:r>
              <a:rPr lang="zh-CN" altLang="zh-CN" sz="2200" b="0" dirty="0" smtClean="0">
                <a:effectLst/>
                <a:latin typeface="+mn-ea"/>
                <a:ea typeface="+mn-ea"/>
              </a:rPr>
              <a:t>亿元。</a:t>
            </a:r>
            <a:endParaRPr lang="en-US" altLang="zh-CN" sz="2200" b="0" dirty="0" smtClean="0">
              <a:effectLst/>
              <a:latin typeface="+mn-ea"/>
              <a:ea typeface="+mn-e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214422"/>
            <a:ext cx="3714776" cy="4572032"/>
          </a:xfrm>
        </p:spPr>
        <p:txBody>
          <a:bodyPr>
            <a:normAutofit/>
          </a:bodyPr>
          <a:lstStyle/>
          <a:p>
            <a:pPr>
              <a:lnSpc>
                <a:spcPct val="200000"/>
              </a:lnSpc>
            </a:pPr>
            <a:r>
              <a:rPr lang="zh-CN" altLang="en-US" sz="2800" dirty="0" smtClean="0"/>
              <a:t>积极开展就地保护</a:t>
            </a:r>
            <a:endParaRPr lang="en-US" altLang="zh-CN" sz="2800" dirty="0" smtClean="0"/>
          </a:p>
          <a:p>
            <a:pPr marL="971550" lvl="1" indent="-514350">
              <a:lnSpc>
                <a:spcPct val="200000"/>
              </a:lnSpc>
              <a:buFont typeface="Wingdings" pitchFamily="2" charset="2"/>
              <a:buChar char="l"/>
            </a:pPr>
            <a:r>
              <a:rPr lang="en-US" altLang="zh-CN" sz="1800" dirty="0" smtClean="0"/>
              <a:t>2010</a:t>
            </a:r>
            <a:r>
              <a:rPr lang="zh-CN" altLang="en-US" sz="1800" dirty="0" smtClean="0"/>
              <a:t>年，已建立各级自然保护区</a:t>
            </a:r>
            <a:r>
              <a:rPr lang="en-US" altLang="zh-CN" sz="1800" dirty="0" smtClean="0"/>
              <a:t>2588</a:t>
            </a:r>
            <a:r>
              <a:rPr lang="zh-CN" altLang="en-US" sz="1800" dirty="0" smtClean="0"/>
              <a:t>个，总面积</a:t>
            </a:r>
            <a:r>
              <a:rPr lang="en-US" altLang="zh-CN" sz="1800" dirty="0" smtClean="0"/>
              <a:t>14,971</a:t>
            </a:r>
            <a:r>
              <a:rPr lang="zh-CN" altLang="en-US" sz="1800" dirty="0" smtClean="0"/>
              <a:t>万公顷，其中，陆域面积</a:t>
            </a:r>
            <a:r>
              <a:rPr lang="en-US" altLang="zh-CN" sz="1800" dirty="0" smtClean="0"/>
              <a:t>14,333</a:t>
            </a:r>
            <a:r>
              <a:rPr lang="zh-CN" altLang="en-US" sz="1800" dirty="0" smtClean="0"/>
              <a:t>万公顷，占陆地国土面积的</a:t>
            </a:r>
            <a:r>
              <a:rPr lang="en-US" altLang="zh-CN" sz="1800" dirty="0" smtClean="0"/>
              <a:t>14.9%</a:t>
            </a:r>
          </a:p>
          <a:p>
            <a:pPr marL="971550" lvl="1" indent="-514350">
              <a:lnSpc>
                <a:spcPct val="200000"/>
              </a:lnSpc>
              <a:buFont typeface="Wingdings" pitchFamily="2" charset="2"/>
              <a:buChar char="l"/>
            </a:pPr>
            <a:r>
              <a:rPr lang="zh-CN" altLang="en-US" sz="1800" dirty="0" smtClean="0"/>
              <a:t>国家级自然保护区</a:t>
            </a:r>
            <a:r>
              <a:rPr lang="en-US" altLang="zh-CN" sz="1800" dirty="0" smtClean="0"/>
              <a:t>335</a:t>
            </a:r>
            <a:r>
              <a:rPr lang="zh-CN" altLang="en-US" sz="1800" dirty="0" smtClean="0"/>
              <a:t>处</a:t>
            </a:r>
            <a:endParaRPr lang="en-US" altLang="zh-CN" sz="1800" dirty="0" smtClean="0"/>
          </a:p>
        </p:txBody>
      </p:sp>
      <p:sp>
        <p:nvSpPr>
          <p:cNvPr id="4" name="Title 3"/>
          <p:cNvSpPr>
            <a:spLocks noGrp="1"/>
          </p:cNvSpPr>
          <p:nvPr>
            <p:ph type="title"/>
          </p:nvPr>
        </p:nvSpPr>
        <p:spPr>
          <a:xfrm>
            <a:off x="428596" y="142852"/>
            <a:ext cx="8230993" cy="696626"/>
          </a:xfrm>
        </p:spPr>
        <p:txBody>
          <a:bodyPr>
            <a:noAutofit/>
          </a:bodyPr>
          <a:lstStyle/>
          <a:p>
            <a:r>
              <a:rPr lang="zh-CN" altLang="en-US" sz="2800" b="1" dirty="0" smtClean="0">
                <a:solidFill>
                  <a:schemeClr val="tx1"/>
                </a:solidFill>
              </a:rPr>
              <a:t>主要保护行动</a:t>
            </a:r>
            <a:r>
              <a:rPr lang="en-US" altLang="zh-CN" sz="2800" b="1" dirty="0" smtClean="0">
                <a:solidFill>
                  <a:schemeClr val="tx1"/>
                </a:solidFill>
              </a:rPr>
              <a:t/>
            </a:r>
            <a:br>
              <a:rPr lang="en-US" altLang="zh-CN" sz="2800" b="1" dirty="0" smtClean="0">
                <a:solidFill>
                  <a:schemeClr val="tx1"/>
                </a:solidFill>
              </a:rPr>
            </a:br>
            <a:r>
              <a:rPr lang="en-US" altLang="zh-CN" sz="2800" b="1" dirty="0" smtClean="0">
                <a:solidFill>
                  <a:schemeClr val="tx1"/>
                </a:solidFill>
              </a:rPr>
              <a:t>Conservation Actions</a:t>
            </a:r>
            <a:endParaRPr lang="zh-CN" altLang="en-US" sz="2800" dirty="0"/>
          </a:p>
        </p:txBody>
      </p:sp>
      <p:pic>
        <p:nvPicPr>
          <p:cNvPr id="5" name="Picture 2" descr="F:\新建文件夹11\NNR.jpg"/>
          <p:cNvPicPr>
            <a:picLocks noChangeAspect="1" noChangeArrowheads="1"/>
          </p:cNvPicPr>
          <p:nvPr/>
        </p:nvPicPr>
        <p:blipFill>
          <a:blip r:embed="rId2" cstate="print"/>
          <a:srcRect/>
          <a:stretch>
            <a:fillRect/>
          </a:stretch>
        </p:blipFill>
        <p:spPr bwMode="auto">
          <a:xfrm>
            <a:off x="3714744" y="1142984"/>
            <a:ext cx="5429256" cy="5250097"/>
          </a:xfrm>
          <a:prstGeom prst="rect">
            <a:avLst/>
          </a:prstGeom>
          <a:noFill/>
        </p:spPr>
      </p:pic>
      <p:sp>
        <p:nvSpPr>
          <p:cNvPr id="6" name="TextBox 5"/>
          <p:cNvSpPr txBox="1"/>
          <p:nvPr/>
        </p:nvSpPr>
        <p:spPr>
          <a:xfrm>
            <a:off x="5687616" y="6488668"/>
            <a:ext cx="3456384" cy="369332"/>
          </a:xfrm>
          <a:prstGeom prst="rect">
            <a:avLst/>
          </a:prstGeom>
          <a:noFill/>
        </p:spPr>
        <p:txBody>
          <a:bodyPr wrap="square" rtlCol="0">
            <a:spAutoFit/>
          </a:bodyPr>
          <a:lstStyle/>
          <a:p>
            <a:r>
              <a:rPr lang="zh-CN" altLang="en-US" dirty="0" smtClean="0"/>
              <a:t>来源：中国环境状况公报，</a:t>
            </a:r>
            <a:r>
              <a:rPr lang="en-US" altLang="zh-CN" dirty="0" smtClean="0"/>
              <a:t>2011</a:t>
            </a:r>
            <a:endParaRPr lang="zh-CN" alt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4" name="Picture 4" descr="iyb-logo-en"/>
          <p:cNvPicPr>
            <a:picLocks noChangeAspect="1" noChangeArrowheads="1"/>
          </p:cNvPicPr>
          <p:nvPr/>
        </p:nvPicPr>
        <p:blipFill>
          <a:blip r:embed="rId2" cstate="print"/>
          <a:srcRect/>
          <a:stretch>
            <a:fillRect/>
          </a:stretch>
        </p:blipFill>
        <p:spPr bwMode="auto">
          <a:xfrm>
            <a:off x="2500298" y="5675660"/>
            <a:ext cx="2870021" cy="1182340"/>
          </a:xfrm>
          <a:prstGeom prst="rect">
            <a:avLst/>
          </a:prstGeom>
          <a:noFill/>
        </p:spPr>
      </p:pic>
      <p:pic>
        <p:nvPicPr>
          <p:cNvPr id="430088" name="Picture 8" descr="4nagoya-castle_0094-s(Photo courtesy of Stefan Jungcurt)"/>
          <p:cNvPicPr>
            <a:picLocks noChangeAspect="1" noChangeArrowheads="1"/>
          </p:cNvPicPr>
          <p:nvPr/>
        </p:nvPicPr>
        <p:blipFill>
          <a:blip r:embed="rId3" cstate="print"/>
          <a:srcRect/>
          <a:stretch>
            <a:fillRect/>
          </a:stretch>
        </p:blipFill>
        <p:spPr bwMode="auto">
          <a:xfrm>
            <a:off x="5468056" y="1000108"/>
            <a:ext cx="3675944" cy="2603332"/>
          </a:xfrm>
          <a:prstGeom prst="rect">
            <a:avLst/>
          </a:prstGeom>
          <a:noFill/>
        </p:spPr>
      </p:pic>
      <p:sp>
        <p:nvSpPr>
          <p:cNvPr id="6" name="Title 3"/>
          <p:cNvSpPr txBox="1">
            <a:spLocks/>
          </p:cNvSpPr>
          <p:nvPr/>
        </p:nvSpPr>
        <p:spPr>
          <a:xfrm>
            <a:off x="642910" y="142852"/>
            <a:ext cx="8230993" cy="768064"/>
          </a:xfrm>
          <a:prstGeom prst="rect">
            <a:avLst/>
          </a:prstGeom>
          <a:solidFill>
            <a:srgbClr val="FFFFFF">
              <a:alpha val="74902"/>
            </a:srgbClr>
          </a:solidFill>
        </p:spPr>
        <p:txBody>
          <a:bodyPr vert="horz"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sz="2800" b="1" i="0" u="none" strike="noStrike" kern="1200" cap="none" spc="0" normalizeH="0" baseline="0" noProof="0" dirty="0" smtClean="0">
                <a:ln>
                  <a:noFill/>
                </a:ln>
                <a:solidFill>
                  <a:schemeClr val="tx1"/>
                </a:solidFill>
                <a:effectLst/>
                <a:uLnTx/>
                <a:uFillTx/>
                <a:latin typeface="+mj-lt"/>
                <a:ea typeface="+mj-ea"/>
                <a:cs typeface="+mj-cs"/>
              </a:rPr>
              <a:t>主要保护行动</a:t>
            </a:r>
            <a:r>
              <a:rPr kumimoji="0" lang="en-US" altLang="zh-CN" sz="2800" b="1" i="0" u="none" strike="noStrike" kern="1200" cap="none" spc="0" normalizeH="0" baseline="0" noProof="0" dirty="0" smtClean="0">
                <a:ln>
                  <a:noFill/>
                </a:ln>
                <a:solidFill>
                  <a:schemeClr val="tx1"/>
                </a:solidFill>
                <a:effectLst/>
                <a:uLnTx/>
                <a:uFillTx/>
                <a:latin typeface="+mj-lt"/>
                <a:ea typeface="+mj-ea"/>
                <a:cs typeface="+mj-cs"/>
              </a:rPr>
              <a:t/>
            </a:r>
            <a:br>
              <a:rPr kumimoji="0" lang="en-US" altLang="zh-CN" sz="2800" b="1" i="0" u="none" strike="noStrike" kern="1200" cap="none" spc="0" normalizeH="0" baseline="0" noProof="0" dirty="0" smtClean="0">
                <a:ln>
                  <a:noFill/>
                </a:ln>
                <a:solidFill>
                  <a:schemeClr val="tx1"/>
                </a:solidFill>
                <a:effectLst/>
                <a:uLnTx/>
                <a:uFillTx/>
                <a:latin typeface="+mj-lt"/>
                <a:ea typeface="+mj-ea"/>
                <a:cs typeface="+mj-cs"/>
              </a:rPr>
            </a:br>
            <a:r>
              <a:rPr kumimoji="0" lang="en-US" altLang="zh-CN" sz="2800" b="1" i="0" u="none" strike="noStrike" kern="1200" cap="none" spc="0" normalizeH="0" baseline="0" noProof="0" dirty="0" smtClean="0">
                <a:ln>
                  <a:noFill/>
                </a:ln>
                <a:solidFill>
                  <a:schemeClr val="tx1"/>
                </a:solidFill>
                <a:effectLst/>
                <a:uLnTx/>
                <a:uFillTx/>
                <a:latin typeface="+mj-lt"/>
                <a:ea typeface="+mj-ea"/>
                <a:cs typeface="+mj-cs"/>
              </a:rPr>
              <a:t>Conservation actions</a:t>
            </a:r>
            <a:endParaRPr kumimoji="0" lang="zh-CN" altLang="en-US" sz="2800" b="0" i="0" u="none" strike="noStrike" kern="1200" cap="none" spc="0" normalizeH="0" baseline="0" noProof="0" dirty="0">
              <a:ln>
                <a:noFill/>
              </a:ln>
              <a:solidFill>
                <a:schemeClr val="tx2"/>
              </a:solidFill>
              <a:effectLst/>
              <a:uLnTx/>
              <a:uFillTx/>
              <a:latin typeface="+mj-lt"/>
              <a:ea typeface="+mj-ea"/>
              <a:cs typeface="+mj-cs"/>
            </a:endParaRPr>
          </a:p>
        </p:txBody>
      </p:sp>
      <p:sp>
        <p:nvSpPr>
          <p:cNvPr id="7" name="Rectangle 3"/>
          <p:cNvSpPr txBox="1">
            <a:spLocks noChangeArrowheads="1"/>
          </p:cNvSpPr>
          <p:nvPr/>
        </p:nvSpPr>
        <p:spPr>
          <a:xfrm>
            <a:off x="214282" y="1000108"/>
            <a:ext cx="5162051" cy="492922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83485" tIns="41742" rIns="83485" bIns="41742" rtlCol="0">
            <a:normAutofit lnSpcReduction="10000"/>
          </a:bodyPr>
          <a:lstStyle/>
          <a:p>
            <a:pPr marL="342900" marR="0" lvl="0" indent="-342900" algn="l" defTabSz="914400" rtl="0" eaLnBrk="1" fontAlgn="auto" latinLnBrk="0" hangingPunct="1">
              <a:lnSpc>
                <a:spcPct val="130000"/>
              </a:lnSpc>
              <a:spcBef>
                <a:spcPct val="20000"/>
              </a:spcBef>
              <a:spcAft>
                <a:spcPts val="0"/>
              </a:spcAft>
              <a:buClr>
                <a:schemeClr val="accent1"/>
              </a:buClr>
              <a:buSzPct val="50000"/>
              <a:buFont typeface="Wingdings 2"/>
              <a:buChar char=""/>
              <a:tabLst/>
              <a:defRPr/>
            </a:pPr>
            <a:r>
              <a:rPr kumimoji="0" lang="zh-CN" altLang="en-US" sz="2300" b="0" i="0" u="none" strike="noStrike" kern="1200" cap="none" spc="0" normalizeH="0" baseline="0" noProof="0" dirty="0" smtClean="0">
                <a:ln>
                  <a:noFill/>
                </a:ln>
                <a:solidFill>
                  <a:schemeClr val="tx1"/>
                </a:solidFill>
                <a:effectLst/>
                <a:uLnTx/>
                <a:uFillTx/>
                <a:latin typeface="+mn-lt"/>
                <a:ea typeface="+mn-ea"/>
                <a:cs typeface="+mn-cs"/>
              </a:rPr>
              <a:t>积极履行</a:t>
            </a:r>
            <a:r>
              <a:rPr kumimoji="0" lang="en-US" altLang="zh-CN" sz="2300" b="0" i="0" u="none" strike="noStrike" kern="1200" cap="none" spc="0" normalizeH="0" baseline="0" noProof="0" dirty="0" smtClean="0">
                <a:ln>
                  <a:noFill/>
                </a:ln>
                <a:solidFill>
                  <a:schemeClr val="tx1"/>
                </a:solidFill>
                <a:effectLst/>
                <a:uLnTx/>
                <a:uFillTx/>
                <a:latin typeface="+mn-lt"/>
                <a:ea typeface="+mn-ea"/>
                <a:cs typeface="+mn-cs"/>
              </a:rPr>
              <a:t>《</a:t>
            </a:r>
            <a:r>
              <a:rPr kumimoji="0" lang="zh-CN" altLang="en-US" sz="2300" b="0" i="0" u="none" strike="noStrike" kern="1200" cap="none" spc="0" normalizeH="0" baseline="0" noProof="0" dirty="0" smtClean="0">
                <a:ln>
                  <a:noFill/>
                </a:ln>
                <a:solidFill>
                  <a:schemeClr val="tx1"/>
                </a:solidFill>
                <a:effectLst/>
                <a:uLnTx/>
                <a:uFillTx/>
                <a:latin typeface="+mn-lt"/>
                <a:ea typeface="+mn-ea"/>
                <a:cs typeface="+mn-cs"/>
              </a:rPr>
              <a:t>生物多样性公约</a:t>
            </a:r>
            <a:r>
              <a:rPr kumimoji="0" lang="en-US" altLang="zh-CN" sz="2300" b="0" i="0" u="none" strike="noStrike" kern="1200" cap="none" spc="0" normalizeH="0" baseline="0" noProof="0" dirty="0" smtClean="0">
                <a:ln>
                  <a:noFill/>
                </a:ln>
                <a:solidFill>
                  <a:schemeClr val="tx1"/>
                </a:solidFill>
                <a:effectLst/>
                <a:uLnTx/>
                <a:uFillTx/>
                <a:latin typeface="+mn-lt"/>
                <a:ea typeface="+mn-ea"/>
                <a:cs typeface="+mn-cs"/>
              </a:rPr>
              <a:t>》</a:t>
            </a:r>
            <a:r>
              <a:rPr kumimoji="0" lang="zh-CN" altLang="en-US" sz="2300" b="0" i="0" u="none" strike="noStrike" kern="1200" cap="none" spc="0" normalizeH="0" baseline="0" noProof="0" dirty="0" smtClean="0">
                <a:ln>
                  <a:noFill/>
                </a:ln>
                <a:solidFill>
                  <a:schemeClr val="tx1"/>
                </a:solidFill>
                <a:effectLst/>
                <a:uLnTx/>
                <a:uFillTx/>
                <a:latin typeface="+mn-lt"/>
                <a:ea typeface="+mn-ea"/>
                <a:cs typeface="+mn-cs"/>
              </a:rPr>
              <a:t>，参与国际谈判和相关规则制定</a:t>
            </a:r>
            <a:endParaRPr lang="en-US" altLang="zh-CN" sz="2000" dirty="0" smtClean="0"/>
          </a:p>
          <a:p>
            <a:pPr marL="800100" lvl="1" indent="-342900">
              <a:lnSpc>
                <a:spcPct val="200000"/>
              </a:lnSpc>
              <a:spcBef>
                <a:spcPct val="20000"/>
              </a:spcBef>
              <a:buClr>
                <a:schemeClr val="accent1"/>
              </a:buClr>
              <a:buSzPct val="50000"/>
              <a:buFont typeface="Wingdings" pitchFamily="2" charset="2"/>
              <a:buChar char="l"/>
            </a:pPr>
            <a:r>
              <a:rPr lang="en-US" altLang="zh-CN" sz="1900" dirty="0" smtClean="0"/>
              <a:t>2010</a:t>
            </a:r>
            <a:r>
              <a:rPr lang="zh-CN" altLang="en-US" sz="1900" dirty="0" smtClean="0"/>
              <a:t>年</a:t>
            </a:r>
            <a:r>
              <a:rPr lang="en-US" altLang="zh-CN" sz="1900" dirty="0" smtClean="0"/>
              <a:t>10</a:t>
            </a:r>
            <a:r>
              <a:rPr lang="zh-CN" altLang="en-US" sz="1900" dirty="0" smtClean="0"/>
              <a:t>月</a:t>
            </a:r>
            <a:r>
              <a:rPr lang="en-US" altLang="zh-CN" sz="1900" dirty="0" smtClean="0"/>
              <a:t>18-29</a:t>
            </a:r>
            <a:r>
              <a:rPr lang="zh-CN" altLang="en-US" sz="1900" dirty="0" smtClean="0"/>
              <a:t>日，中国政府派出代表团出席于日本名古屋召开的</a:t>
            </a:r>
            <a:r>
              <a:rPr lang="en-US" altLang="zh-CN" sz="1900" dirty="0" smtClean="0"/>
              <a:t> 《</a:t>
            </a:r>
            <a:r>
              <a:rPr lang="zh-CN" altLang="en-US" sz="1900" dirty="0" smtClean="0"/>
              <a:t>生物多样性公约</a:t>
            </a:r>
            <a:r>
              <a:rPr lang="en-US" altLang="zh-CN" sz="1900" dirty="0" smtClean="0"/>
              <a:t>》</a:t>
            </a:r>
            <a:r>
              <a:rPr lang="zh-CN" altLang="en-US" sz="1900" dirty="0" smtClean="0"/>
              <a:t>缔约方大会第十次会议</a:t>
            </a:r>
            <a:r>
              <a:rPr lang="en-US" altLang="zh-CN" sz="1900" dirty="0" smtClean="0"/>
              <a:t>(COP10)</a:t>
            </a:r>
          </a:p>
          <a:p>
            <a:pPr marL="800100" lvl="1" indent="-342900">
              <a:lnSpc>
                <a:spcPct val="200000"/>
              </a:lnSpc>
              <a:spcBef>
                <a:spcPct val="20000"/>
              </a:spcBef>
              <a:buClr>
                <a:schemeClr val="accent1"/>
              </a:buClr>
              <a:buSzPct val="50000"/>
              <a:buFont typeface="Wingdings" pitchFamily="2" charset="2"/>
              <a:buChar char="l"/>
            </a:pPr>
            <a:r>
              <a:rPr lang="zh-CN" altLang="en-US" sz="1900" dirty="0" smtClean="0"/>
              <a:t>参加了包括遗传资源获取和惠益分享、</a:t>
            </a:r>
            <a:r>
              <a:rPr lang="en-US" altLang="zh-CN" sz="1900" dirty="0" smtClean="0"/>
              <a:t>2020</a:t>
            </a:r>
            <a:r>
              <a:rPr lang="zh-CN" altLang="en-US" sz="1900" dirty="0" smtClean="0"/>
              <a:t>国际生物多样性目标、生物多样性和气候变化在内的全部议题的谈判，与各方保持了协调和沟通</a:t>
            </a:r>
            <a:endParaRPr lang="en-US" altLang="zh-CN" sz="1900" dirty="0" smtClean="0"/>
          </a:p>
          <a:p>
            <a:pPr marL="800100" lvl="1" indent="-342900">
              <a:lnSpc>
                <a:spcPct val="130000"/>
              </a:lnSpc>
              <a:spcBef>
                <a:spcPct val="20000"/>
              </a:spcBef>
              <a:buClr>
                <a:schemeClr val="accent1"/>
              </a:buClr>
              <a:buSzPct val="50000"/>
              <a:buFont typeface="Wingdings" pitchFamily="2" charset="2"/>
              <a:buChar char="l"/>
            </a:pPr>
            <a:endParaRPr kumimoji="0" lang="en-US" altLang="zh-CN" sz="2300" b="0" i="0" u="none" strike="noStrike" kern="1200" cap="none" spc="0" normalizeH="0" baseline="0" noProof="0" dirty="0">
              <a:ln>
                <a:noFill/>
              </a:ln>
              <a:solidFill>
                <a:schemeClr val="tx1"/>
              </a:solidFill>
              <a:effectLst/>
              <a:uLnTx/>
              <a:uFillTx/>
              <a:latin typeface="+mn-lt"/>
              <a:ea typeface="+mn-ea"/>
              <a:cs typeface="+mn-cs"/>
            </a:endParaRPr>
          </a:p>
        </p:txBody>
      </p:sp>
      <p:pic>
        <p:nvPicPr>
          <p:cNvPr id="9" name="Picture 6" descr="8wg1-china_7946-s"/>
          <p:cNvPicPr>
            <a:picLocks noChangeAspect="1" noChangeArrowheads="1"/>
          </p:cNvPicPr>
          <p:nvPr/>
        </p:nvPicPr>
        <p:blipFill>
          <a:blip r:embed="rId4" cstate="print"/>
          <a:srcRect/>
          <a:stretch>
            <a:fillRect/>
          </a:stretch>
        </p:blipFill>
        <p:spPr bwMode="auto">
          <a:xfrm>
            <a:off x="5496417" y="3857628"/>
            <a:ext cx="3647583" cy="271462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5" name="Rectangle 3"/>
          <p:cNvSpPr>
            <a:spLocks noGrp="1" noChangeArrowheads="1"/>
          </p:cNvSpPr>
          <p:nvPr>
            <p:ph type="body" idx="1"/>
          </p:nvPr>
        </p:nvSpPr>
        <p:spPr>
          <a:xfrm>
            <a:off x="285721" y="1357298"/>
            <a:ext cx="5857915" cy="3232749"/>
          </a:xfrm>
        </p:spPr>
        <p:txBody>
          <a:bodyPr lIns="83485" tIns="41742" rIns="83485" bIns="41742">
            <a:normAutofit fontScale="92500"/>
          </a:bodyPr>
          <a:lstStyle/>
          <a:p>
            <a:pPr>
              <a:lnSpc>
                <a:spcPct val="200000"/>
              </a:lnSpc>
            </a:pPr>
            <a:r>
              <a:rPr lang="zh-CN" altLang="en-US" sz="2800" dirty="0" smtClean="0"/>
              <a:t>开展全国性生物多样性宣传活动</a:t>
            </a:r>
            <a:endParaRPr lang="en-US" altLang="zh-CN" sz="2800" dirty="0" smtClean="0"/>
          </a:p>
          <a:p>
            <a:pPr lvl="1">
              <a:lnSpc>
                <a:spcPct val="200000"/>
              </a:lnSpc>
              <a:buFont typeface="Wingdings" pitchFamily="2" charset="2"/>
              <a:buChar char="l"/>
            </a:pPr>
            <a:r>
              <a:rPr lang="en-US" altLang="zh-CN" sz="2400" dirty="0" smtClean="0"/>
              <a:t>2010</a:t>
            </a:r>
            <a:r>
              <a:rPr lang="zh-CN" altLang="en-US" sz="2400" dirty="0" smtClean="0"/>
              <a:t>国际生物多样性年中国行动（</a:t>
            </a:r>
            <a:r>
              <a:rPr lang="en-US" altLang="zh-CN" sz="2400" dirty="0" smtClean="0"/>
              <a:t>The </a:t>
            </a:r>
            <a:r>
              <a:rPr lang="en-US" altLang="zh-CN" sz="2400" dirty="0"/>
              <a:t>launch of China 2010 International Year of Biodiversity </a:t>
            </a:r>
            <a:r>
              <a:rPr lang="en-US" altLang="zh-CN" sz="2400" dirty="0" smtClean="0"/>
              <a:t>Action</a:t>
            </a:r>
            <a:r>
              <a:rPr lang="zh-CN" altLang="en-US" sz="2400" dirty="0" smtClean="0"/>
              <a:t>）</a:t>
            </a:r>
            <a:endParaRPr lang="en-US" altLang="zh-CN" sz="2400" dirty="0"/>
          </a:p>
        </p:txBody>
      </p:sp>
      <p:pic>
        <p:nvPicPr>
          <p:cNvPr id="468997" name="Picture 5"/>
          <p:cNvPicPr>
            <a:picLocks noChangeAspect="1" noChangeArrowheads="1"/>
          </p:cNvPicPr>
          <p:nvPr/>
        </p:nvPicPr>
        <p:blipFill>
          <a:blip r:embed="rId2" cstate="print"/>
          <a:srcRect/>
          <a:stretch>
            <a:fillRect/>
          </a:stretch>
        </p:blipFill>
        <p:spPr bwMode="auto">
          <a:xfrm>
            <a:off x="3428992" y="4808120"/>
            <a:ext cx="2764366" cy="2049880"/>
          </a:xfrm>
          <a:prstGeom prst="rect">
            <a:avLst/>
          </a:prstGeom>
          <a:noFill/>
          <a:ln w="9525">
            <a:noFill/>
            <a:miter lim="800000"/>
            <a:headEnd/>
            <a:tailEnd/>
          </a:ln>
          <a:effectLst/>
        </p:spPr>
      </p:pic>
      <p:pic>
        <p:nvPicPr>
          <p:cNvPr id="468998" name="Picture 6"/>
          <p:cNvPicPr>
            <a:picLocks noChangeAspect="1" noChangeArrowheads="1"/>
          </p:cNvPicPr>
          <p:nvPr/>
        </p:nvPicPr>
        <p:blipFill>
          <a:blip r:embed="rId3" cstate="print"/>
          <a:srcRect/>
          <a:stretch>
            <a:fillRect/>
          </a:stretch>
        </p:blipFill>
        <p:spPr bwMode="auto">
          <a:xfrm>
            <a:off x="6379633" y="4808120"/>
            <a:ext cx="2764367" cy="2049880"/>
          </a:xfrm>
          <a:prstGeom prst="rect">
            <a:avLst/>
          </a:prstGeom>
          <a:noFill/>
          <a:ln w="9525">
            <a:noFill/>
            <a:miter lim="800000"/>
            <a:headEnd/>
            <a:tailEnd/>
          </a:ln>
          <a:effectLst/>
        </p:spPr>
      </p:pic>
      <p:pic>
        <p:nvPicPr>
          <p:cNvPr id="469000" name="Picture 8" descr="2010启动仪式主席台"/>
          <p:cNvPicPr>
            <a:picLocks noChangeAspect="1" noChangeArrowheads="1"/>
          </p:cNvPicPr>
          <p:nvPr/>
        </p:nvPicPr>
        <p:blipFill>
          <a:blip r:embed="rId4" cstate="print"/>
          <a:srcRect/>
          <a:stretch>
            <a:fillRect/>
          </a:stretch>
        </p:blipFill>
        <p:spPr bwMode="auto">
          <a:xfrm>
            <a:off x="428596" y="4809610"/>
            <a:ext cx="2714612" cy="2048390"/>
          </a:xfrm>
          <a:prstGeom prst="rect">
            <a:avLst/>
          </a:prstGeom>
          <a:noFill/>
        </p:spPr>
      </p:pic>
      <p:pic>
        <p:nvPicPr>
          <p:cNvPr id="469002" name="Picture 10" descr="2010国际生物多样性年中国行动启动报道"/>
          <p:cNvPicPr>
            <a:picLocks noChangeAspect="1" noChangeArrowheads="1"/>
          </p:cNvPicPr>
          <p:nvPr/>
        </p:nvPicPr>
        <p:blipFill>
          <a:blip r:embed="rId5" cstate="print"/>
          <a:srcRect/>
          <a:stretch>
            <a:fillRect/>
          </a:stretch>
        </p:blipFill>
        <p:spPr bwMode="auto">
          <a:xfrm>
            <a:off x="6357950" y="2559390"/>
            <a:ext cx="2786050" cy="2247071"/>
          </a:xfrm>
          <a:prstGeom prst="rect">
            <a:avLst/>
          </a:prstGeom>
          <a:noFill/>
        </p:spPr>
      </p:pic>
      <p:sp>
        <p:nvSpPr>
          <p:cNvPr id="9" name="Title 3"/>
          <p:cNvSpPr txBox="1">
            <a:spLocks/>
          </p:cNvSpPr>
          <p:nvPr/>
        </p:nvSpPr>
        <p:spPr>
          <a:xfrm>
            <a:off x="642910" y="214290"/>
            <a:ext cx="8230993" cy="696626"/>
          </a:xfrm>
          <a:prstGeom prst="rect">
            <a:avLst/>
          </a:prstGeom>
          <a:solidFill>
            <a:srgbClr val="FFFFFF">
              <a:alpha val="74902"/>
            </a:srgbClr>
          </a:solidFill>
        </p:spPr>
        <p:txBody>
          <a:bodyPr vert="horz"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sz="2800" b="1" i="0" u="none" strike="noStrike" kern="1200" cap="none" spc="0" normalizeH="0" baseline="0" noProof="0" dirty="0" smtClean="0">
                <a:ln>
                  <a:noFill/>
                </a:ln>
                <a:solidFill>
                  <a:schemeClr val="tx1"/>
                </a:solidFill>
                <a:effectLst/>
                <a:uLnTx/>
                <a:uFillTx/>
                <a:latin typeface="+mj-lt"/>
                <a:ea typeface="+mj-ea"/>
                <a:cs typeface="+mj-cs"/>
              </a:rPr>
              <a:t>主要保护行动</a:t>
            </a:r>
            <a:r>
              <a:rPr kumimoji="0" lang="en-US" altLang="zh-CN" sz="2800" b="1" i="0" u="none" strike="noStrike" kern="1200" cap="none" spc="0" normalizeH="0" baseline="0" noProof="0" dirty="0" smtClean="0">
                <a:ln>
                  <a:noFill/>
                </a:ln>
                <a:solidFill>
                  <a:schemeClr val="tx1"/>
                </a:solidFill>
                <a:effectLst/>
                <a:uLnTx/>
                <a:uFillTx/>
                <a:latin typeface="+mj-lt"/>
                <a:ea typeface="+mj-ea"/>
                <a:cs typeface="+mj-cs"/>
              </a:rPr>
              <a:t/>
            </a:r>
            <a:br>
              <a:rPr kumimoji="0" lang="en-US" altLang="zh-CN" sz="2800" b="1" i="0" u="none" strike="noStrike" kern="1200" cap="none" spc="0" normalizeH="0" baseline="0" noProof="0" dirty="0" smtClean="0">
                <a:ln>
                  <a:noFill/>
                </a:ln>
                <a:solidFill>
                  <a:schemeClr val="tx1"/>
                </a:solidFill>
                <a:effectLst/>
                <a:uLnTx/>
                <a:uFillTx/>
                <a:latin typeface="+mj-lt"/>
                <a:ea typeface="+mj-ea"/>
                <a:cs typeface="+mj-cs"/>
              </a:rPr>
            </a:br>
            <a:r>
              <a:rPr kumimoji="0" lang="en-US" altLang="zh-CN" sz="2800" b="1" i="0" u="none" strike="noStrike" kern="1200" cap="none" spc="0" normalizeH="0" baseline="0" noProof="0" dirty="0" smtClean="0">
                <a:ln>
                  <a:noFill/>
                </a:ln>
                <a:solidFill>
                  <a:schemeClr val="tx1"/>
                </a:solidFill>
                <a:effectLst/>
                <a:uLnTx/>
                <a:uFillTx/>
                <a:latin typeface="+mj-lt"/>
                <a:ea typeface="+mj-ea"/>
                <a:cs typeface="+mj-cs"/>
              </a:rPr>
              <a:t>Conservation actions</a:t>
            </a:r>
            <a:endParaRPr kumimoji="0" lang="zh-CN" altLang="en-US" sz="2800" b="0" i="0" u="none" strike="noStrike" kern="1200" cap="none" spc="0" normalizeH="0" baseline="0" noProof="0" dirty="0">
              <a:ln>
                <a:noFill/>
              </a:ln>
              <a:solidFill>
                <a:schemeClr val="tx2"/>
              </a:solidFill>
              <a:effectLst/>
              <a:uLnTx/>
              <a:uFillTx/>
              <a:latin typeface="+mj-lt"/>
              <a:ea typeface="+mj-ea"/>
              <a:cs typeface="+mj-cs"/>
            </a:endParaRPr>
          </a:p>
        </p:txBody>
      </p:sp>
      <p:pic>
        <p:nvPicPr>
          <p:cNvPr id="10" name="Picture 4" descr="iyb-logo-en"/>
          <p:cNvPicPr>
            <a:picLocks noChangeAspect="1" noChangeArrowheads="1"/>
          </p:cNvPicPr>
          <p:nvPr/>
        </p:nvPicPr>
        <p:blipFill>
          <a:blip r:embed="rId6" cstate="print"/>
          <a:srcRect/>
          <a:stretch>
            <a:fillRect/>
          </a:stretch>
        </p:blipFill>
        <p:spPr bwMode="auto">
          <a:xfrm>
            <a:off x="5513388" y="1071546"/>
            <a:ext cx="3630612" cy="140335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3" name="Rectangle 3"/>
          <p:cNvSpPr>
            <a:spLocks noGrp="1" noChangeArrowheads="1"/>
          </p:cNvSpPr>
          <p:nvPr>
            <p:ph type="body" idx="1"/>
          </p:nvPr>
        </p:nvSpPr>
        <p:spPr>
          <a:xfrm>
            <a:off x="571472" y="1142984"/>
            <a:ext cx="7186789" cy="2571768"/>
          </a:xfrm>
          <a:noFill/>
        </p:spPr>
        <p:txBody>
          <a:bodyPr lIns="83485" tIns="41742" rIns="83485" bIns="41742">
            <a:normAutofit/>
          </a:bodyPr>
          <a:lstStyle/>
          <a:p>
            <a:pPr>
              <a:lnSpc>
                <a:spcPct val="200000"/>
              </a:lnSpc>
            </a:pPr>
            <a:r>
              <a:rPr lang="zh-CN" altLang="en-US" dirty="0" smtClean="0"/>
              <a:t>开展全国性生物多样性宣传活动</a:t>
            </a:r>
            <a:endParaRPr lang="en-US" altLang="zh-CN" dirty="0" smtClean="0"/>
          </a:p>
          <a:p>
            <a:pPr lvl="1">
              <a:lnSpc>
                <a:spcPct val="200000"/>
              </a:lnSpc>
              <a:buFont typeface="Wingdings" pitchFamily="2" charset="2"/>
              <a:buChar char="l"/>
            </a:pPr>
            <a:r>
              <a:rPr lang="en-US" altLang="zh-CN" sz="2100" dirty="0" smtClean="0"/>
              <a:t>5.22</a:t>
            </a:r>
            <a:r>
              <a:rPr lang="zh-CN" altLang="en-US" sz="2100" dirty="0" smtClean="0"/>
              <a:t>国际生物多样性日</a:t>
            </a:r>
            <a:endParaRPr lang="en-US" altLang="zh-CN" sz="2100" dirty="0" smtClean="0"/>
          </a:p>
          <a:p>
            <a:pPr lvl="1">
              <a:lnSpc>
                <a:spcPct val="200000"/>
              </a:lnSpc>
              <a:buFont typeface="Wingdings" pitchFamily="2" charset="2"/>
              <a:buChar char="l"/>
            </a:pPr>
            <a:r>
              <a:rPr lang="en-US" altLang="zh-CN" sz="2100" dirty="0" smtClean="0"/>
              <a:t>2010</a:t>
            </a:r>
            <a:r>
              <a:rPr lang="zh-CN" altLang="en-US" sz="2100" dirty="0" smtClean="0"/>
              <a:t>国际生物多样性年中国行动纪念碑落成仪式</a:t>
            </a:r>
            <a:endParaRPr lang="en-US" altLang="zh-CN" sz="2100" dirty="0" smtClean="0"/>
          </a:p>
          <a:p>
            <a:pPr lvl="1">
              <a:lnSpc>
                <a:spcPct val="200000"/>
              </a:lnSpc>
              <a:buFont typeface="Wingdings" pitchFamily="2" charset="2"/>
              <a:buChar char="l"/>
            </a:pPr>
            <a:endParaRPr lang="en-US" altLang="zh-CN" sz="2100" dirty="0"/>
          </a:p>
        </p:txBody>
      </p:sp>
      <p:pic>
        <p:nvPicPr>
          <p:cNvPr id="471045" name="Picture 5" descr="纪念碑罗城"/>
          <p:cNvPicPr>
            <a:picLocks noChangeAspect="1" noChangeArrowheads="1"/>
          </p:cNvPicPr>
          <p:nvPr/>
        </p:nvPicPr>
        <p:blipFill>
          <a:blip r:embed="rId2" cstate="print"/>
          <a:srcRect/>
          <a:stretch>
            <a:fillRect/>
          </a:stretch>
        </p:blipFill>
        <p:spPr bwMode="auto">
          <a:xfrm>
            <a:off x="2643174" y="3962902"/>
            <a:ext cx="3904544" cy="2895098"/>
          </a:xfrm>
          <a:prstGeom prst="rect">
            <a:avLst/>
          </a:prstGeom>
          <a:noFill/>
        </p:spPr>
      </p:pic>
      <p:pic>
        <p:nvPicPr>
          <p:cNvPr id="471046" name="Picture 6" descr="纪念碑落成"/>
          <p:cNvPicPr>
            <a:picLocks noChangeAspect="1" noChangeArrowheads="1"/>
          </p:cNvPicPr>
          <p:nvPr/>
        </p:nvPicPr>
        <p:blipFill>
          <a:blip r:embed="rId3" cstate="print"/>
          <a:srcRect/>
          <a:stretch>
            <a:fillRect/>
          </a:stretch>
        </p:blipFill>
        <p:spPr bwMode="auto">
          <a:xfrm>
            <a:off x="6858016" y="3947216"/>
            <a:ext cx="2071670" cy="2910784"/>
          </a:xfrm>
          <a:prstGeom prst="rect">
            <a:avLst/>
          </a:prstGeom>
          <a:noFill/>
        </p:spPr>
      </p:pic>
      <p:pic>
        <p:nvPicPr>
          <p:cNvPr id="471047" name="Picture 7" descr="纪念碑落成2"/>
          <p:cNvPicPr>
            <a:picLocks noChangeAspect="1" noChangeArrowheads="1"/>
          </p:cNvPicPr>
          <p:nvPr/>
        </p:nvPicPr>
        <p:blipFill>
          <a:blip r:embed="rId4" cstate="print"/>
          <a:srcRect/>
          <a:stretch>
            <a:fillRect/>
          </a:stretch>
        </p:blipFill>
        <p:spPr bwMode="auto">
          <a:xfrm>
            <a:off x="416163" y="4000504"/>
            <a:ext cx="1927486" cy="2857496"/>
          </a:xfrm>
          <a:prstGeom prst="rect">
            <a:avLst/>
          </a:prstGeom>
          <a:noFill/>
        </p:spPr>
      </p:pic>
      <p:sp>
        <p:nvSpPr>
          <p:cNvPr id="8" name="Title 3"/>
          <p:cNvSpPr txBox="1">
            <a:spLocks/>
          </p:cNvSpPr>
          <p:nvPr/>
        </p:nvSpPr>
        <p:spPr>
          <a:xfrm>
            <a:off x="642910" y="214290"/>
            <a:ext cx="8230993" cy="696626"/>
          </a:xfrm>
          <a:prstGeom prst="rect">
            <a:avLst/>
          </a:prstGeom>
          <a:solidFill>
            <a:srgbClr val="FFFFFF">
              <a:alpha val="74902"/>
            </a:srgbClr>
          </a:solidFill>
        </p:spPr>
        <p:txBody>
          <a:bodyPr vert="horz"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sz="2800" b="1" i="0" u="none" strike="noStrike" kern="1200" cap="none" spc="0" normalizeH="0" baseline="0" noProof="0" dirty="0" smtClean="0">
                <a:ln>
                  <a:noFill/>
                </a:ln>
                <a:solidFill>
                  <a:schemeClr val="tx1"/>
                </a:solidFill>
                <a:effectLst/>
                <a:uLnTx/>
                <a:uFillTx/>
                <a:latin typeface="+mj-lt"/>
                <a:ea typeface="+mj-ea"/>
                <a:cs typeface="+mj-cs"/>
              </a:rPr>
              <a:t>主要保护行动</a:t>
            </a:r>
            <a:r>
              <a:rPr kumimoji="0" lang="en-US" altLang="zh-CN" sz="2800" b="1" i="0" u="none" strike="noStrike" kern="1200" cap="none" spc="0" normalizeH="0" baseline="0" noProof="0" dirty="0" smtClean="0">
                <a:ln>
                  <a:noFill/>
                </a:ln>
                <a:solidFill>
                  <a:schemeClr val="tx1"/>
                </a:solidFill>
                <a:effectLst/>
                <a:uLnTx/>
                <a:uFillTx/>
                <a:latin typeface="+mj-lt"/>
                <a:ea typeface="+mj-ea"/>
                <a:cs typeface="+mj-cs"/>
              </a:rPr>
              <a:t/>
            </a:r>
            <a:br>
              <a:rPr kumimoji="0" lang="en-US" altLang="zh-CN" sz="2800" b="1" i="0" u="none" strike="noStrike" kern="1200" cap="none" spc="0" normalizeH="0" baseline="0" noProof="0" dirty="0" smtClean="0">
                <a:ln>
                  <a:noFill/>
                </a:ln>
                <a:solidFill>
                  <a:schemeClr val="tx1"/>
                </a:solidFill>
                <a:effectLst/>
                <a:uLnTx/>
                <a:uFillTx/>
                <a:latin typeface="+mj-lt"/>
                <a:ea typeface="+mj-ea"/>
                <a:cs typeface="+mj-cs"/>
              </a:rPr>
            </a:br>
            <a:r>
              <a:rPr kumimoji="0" lang="en-US" altLang="zh-CN" sz="2800" b="1" i="0" u="none" strike="noStrike" kern="1200" cap="none" spc="0" normalizeH="0" baseline="0" noProof="0" dirty="0" smtClean="0">
                <a:ln>
                  <a:noFill/>
                </a:ln>
                <a:solidFill>
                  <a:schemeClr val="tx1"/>
                </a:solidFill>
                <a:effectLst/>
                <a:uLnTx/>
                <a:uFillTx/>
                <a:latin typeface="+mj-lt"/>
                <a:ea typeface="+mj-ea"/>
                <a:cs typeface="+mj-cs"/>
              </a:rPr>
              <a:t>Conservation actions</a:t>
            </a:r>
            <a:endParaRPr kumimoji="0" lang="zh-CN" altLang="en-US" sz="28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1" name="Rectangle 3"/>
          <p:cNvSpPr>
            <a:spLocks noGrp="1" noChangeArrowheads="1"/>
          </p:cNvSpPr>
          <p:nvPr>
            <p:ph type="body" idx="1"/>
          </p:nvPr>
        </p:nvSpPr>
        <p:spPr>
          <a:xfrm>
            <a:off x="0" y="1124744"/>
            <a:ext cx="4857752" cy="4981074"/>
          </a:xfrm>
        </p:spPr>
        <p:txBody>
          <a:bodyPr lIns="83485" tIns="41742" rIns="83485" bIns="41742">
            <a:normAutofit/>
          </a:bodyPr>
          <a:lstStyle/>
          <a:p>
            <a:pPr>
              <a:lnSpc>
                <a:spcPct val="140000"/>
              </a:lnSpc>
            </a:pPr>
            <a:r>
              <a:rPr lang="en-US" altLang="zh-CN" sz="1800" b="1" dirty="0" smtClean="0"/>
              <a:t>2010</a:t>
            </a:r>
            <a:r>
              <a:rPr lang="zh-CN" altLang="en-US" sz="1800" b="1" dirty="0" smtClean="0"/>
              <a:t>年</a:t>
            </a:r>
            <a:r>
              <a:rPr lang="en-US" altLang="zh-CN" sz="1800" b="1" dirty="0" smtClean="0"/>
              <a:t>5</a:t>
            </a:r>
            <a:r>
              <a:rPr lang="zh-CN" altLang="en-US" sz="1800" b="1" dirty="0" smtClean="0"/>
              <a:t>月</a:t>
            </a:r>
            <a:r>
              <a:rPr lang="en-US" altLang="zh-CN" sz="1800" b="1" dirty="0" smtClean="0"/>
              <a:t>18</a:t>
            </a:r>
            <a:r>
              <a:rPr lang="zh-CN" altLang="en-US" sz="1800" b="1" dirty="0" smtClean="0"/>
              <a:t>日，</a:t>
            </a:r>
            <a:r>
              <a:rPr lang="en-US" altLang="zh-CN" sz="1800" b="1" dirty="0" smtClean="0"/>
              <a:t>2010</a:t>
            </a:r>
            <a:r>
              <a:rPr lang="zh-CN" altLang="en-US" sz="1800" b="1" dirty="0" smtClean="0"/>
              <a:t>国际生物多样性年中国国家委员会成立</a:t>
            </a:r>
            <a:endParaRPr lang="en-US" altLang="zh-CN" sz="1800" b="1" dirty="0"/>
          </a:p>
          <a:p>
            <a:pPr lvl="1">
              <a:lnSpc>
                <a:spcPct val="140000"/>
              </a:lnSpc>
              <a:buFont typeface="Wingdings" pitchFamily="2" charset="2"/>
              <a:buChar char="Ø"/>
            </a:pPr>
            <a:r>
              <a:rPr lang="zh-CN" altLang="en-US" sz="1800" dirty="0" smtClean="0"/>
              <a:t>中共中央政治局常委、国务院副总理李克强任主席</a:t>
            </a:r>
            <a:endParaRPr lang="en-US" altLang="zh-CN" sz="1800" dirty="0"/>
          </a:p>
          <a:p>
            <a:pPr lvl="1">
              <a:lnSpc>
                <a:spcPct val="140000"/>
              </a:lnSpc>
              <a:buFont typeface="Wingdings" pitchFamily="2" charset="2"/>
              <a:buChar char="Ø"/>
            </a:pPr>
            <a:r>
              <a:rPr lang="en-US" altLang="zh-CN" sz="1800" dirty="0" smtClean="0"/>
              <a:t>25</a:t>
            </a:r>
            <a:r>
              <a:rPr lang="zh-CN" altLang="en-US" sz="1800" dirty="0" smtClean="0"/>
              <a:t>个部门主管领导任成员</a:t>
            </a:r>
            <a:endParaRPr lang="en-US" altLang="zh-CN" sz="1800" dirty="0"/>
          </a:p>
          <a:p>
            <a:pPr lvl="1">
              <a:lnSpc>
                <a:spcPct val="140000"/>
              </a:lnSpc>
              <a:buFont typeface="Wingdings" pitchFamily="2" charset="2"/>
              <a:buChar char="Ø"/>
            </a:pPr>
            <a:r>
              <a:rPr lang="zh-CN" altLang="en-US" sz="1800" dirty="0" smtClean="0"/>
              <a:t>审议通过了</a:t>
            </a:r>
            <a:r>
              <a:rPr lang="en-US" altLang="zh-CN" sz="1800" dirty="0" smtClean="0"/>
              <a:t>《</a:t>
            </a:r>
            <a:r>
              <a:rPr lang="zh-CN" altLang="en-US" sz="1800" dirty="0" smtClean="0"/>
              <a:t>中国生物多样性保护战略与行动计划（</a:t>
            </a:r>
            <a:r>
              <a:rPr lang="en-US" altLang="zh-CN" sz="1800" dirty="0" smtClean="0"/>
              <a:t>2011-2030</a:t>
            </a:r>
            <a:r>
              <a:rPr lang="zh-CN" altLang="en-US" sz="1800" dirty="0" smtClean="0"/>
              <a:t>）</a:t>
            </a:r>
            <a:r>
              <a:rPr lang="en-US" altLang="zh-CN" sz="1800" dirty="0" smtClean="0"/>
              <a:t>》</a:t>
            </a:r>
            <a:r>
              <a:rPr lang="zh-CN" altLang="en-US" sz="1800" dirty="0" smtClean="0"/>
              <a:t>，</a:t>
            </a:r>
            <a:r>
              <a:rPr lang="en-US" altLang="zh-CN" sz="1800" dirty="0" smtClean="0"/>
              <a:t>《2010</a:t>
            </a:r>
            <a:r>
              <a:rPr lang="zh-CN" altLang="en-US" sz="1800" dirty="0" smtClean="0"/>
              <a:t>国际生物多样性年中国行动方案</a:t>
            </a:r>
            <a:endParaRPr lang="zh-CN" altLang="en-US" sz="1800" i="1" dirty="0"/>
          </a:p>
        </p:txBody>
      </p:sp>
      <p:pic>
        <p:nvPicPr>
          <p:cNvPr id="467972" name="Picture 4" descr="李克强"/>
          <p:cNvPicPr>
            <a:picLocks noChangeAspect="1" noChangeArrowheads="1"/>
          </p:cNvPicPr>
          <p:nvPr/>
        </p:nvPicPr>
        <p:blipFill>
          <a:blip r:embed="rId2" cstate="print"/>
          <a:srcRect/>
          <a:stretch>
            <a:fillRect/>
          </a:stretch>
        </p:blipFill>
        <p:spPr bwMode="auto">
          <a:xfrm>
            <a:off x="4806053" y="1714488"/>
            <a:ext cx="4337947" cy="2857520"/>
          </a:xfrm>
          <a:prstGeom prst="rect">
            <a:avLst/>
          </a:prstGeom>
          <a:noFill/>
        </p:spPr>
      </p:pic>
      <p:pic>
        <p:nvPicPr>
          <p:cNvPr id="467975" name="Picture 7" descr="P020100126557751572404"/>
          <p:cNvPicPr>
            <a:picLocks noChangeAspect="1" noChangeArrowheads="1"/>
          </p:cNvPicPr>
          <p:nvPr/>
        </p:nvPicPr>
        <p:blipFill>
          <a:blip r:embed="rId3" cstate="print"/>
          <a:srcRect/>
          <a:stretch>
            <a:fillRect/>
          </a:stretch>
        </p:blipFill>
        <p:spPr bwMode="auto">
          <a:xfrm>
            <a:off x="714348" y="4929198"/>
            <a:ext cx="8027811" cy="1556586"/>
          </a:xfrm>
          <a:prstGeom prst="rect">
            <a:avLst/>
          </a:prstGeom>
          <a:noFill/>
        </p:spPr>
      </p:pic>
      <p:sp>
        <p:nvSpPr>
          <p:cNvPr id="7" name="Title 3"/>
          <p:cNvSpPr txBox="1">
            <a:spLocks/>
          </p:cNvSpPr>
          <p:nvPr/>
        </p:nvSpPr>
        <p:spPr>
          <a:xfrm>
            <a:off x="642910" y="214290"/>
            <a:ext cx="8230993" cy="696626"/>
          </a:xfrm>
          <a:prstGeom prst="rect">
            <a:avLst/>
          </a:prstGeom>
          <a:solidFill>
            <a:srgbClr val="FFFFFF">
              <a:alpha val="74902"/>
            </a:srgbClr>
          </a:solidFill>
        </p:spPr>
        <p:txBody>
          <a:bodyPr vert="horz"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sz="2800" b="1" i="0" u="none" strike="noStrike" kern="1200" cap="none" spc="0" normalizeH="0" baseline="0" noProof="0" dirty="0" smtClean="0">
                <a:ln>
                  <a:noFill/>
                </a:ln>
                <a:solidFill>
                  <a:schemeClr val="tx1"/>
                </a:solidFill>
                <a:effectLst/>
                <a:uLnTx/>
                <a:uFillTx/>
                <a:latin typeface="+mj-lt"/>
                <a:ea typeface="+mj-ea"/>
                <a:cs typeface="+mj-cs"/>
              </a:rPr>
              <a:t>主要保护行动</a:t>
            </a:r>
            <a:r>
              <a:rPr kumimoji="0" lang="en-US" altLang="zh-CN" sz="2800" b="1" i="0" u="none" strike="noStrike" kern="1200" cap="none" spc="0" normalizeH="0" baseline="0" noProof="0" dirty="0" smtClean="0">
                <a:ln>
                  <a:noFill/>
                </a:ln>
                <a:solidFill>
                  <a:schemeClr val="tx1"/>
                </a:solidFill>
                <a:effectLst/>
                <a:uLnTx/>
                <a:uFillTx/>
                <a:latin typeface="+mj-lt"/>
                <a:ea typeface="+mj-ea"/>
                <a:cs typeface="+mj-cs"/>
              </a:rPr>
              <a:t/>
            </a:r>
            <a:br>
              <a:rPr kumimoji="0" lang="en-US" altLang="zh-CN" sz="2800" b="1" i="0" u="none" strike="noStrike" kern="1200" cap="none" spc="0" normalizeH="0" baseline="0" noProof="0" dirty="0" smtClean="0">
                <a:ln>
                  <a:noFill/>
                </a:ln>
                <a:solidFill>
                  <a:schemeClr val="tx1"/>
                </a:solidFill>
                <a:effectLst/>
                <a:uLnTx/>
                <a:uFillTx/>
                <a:latin typeface="+mj-lt"/>
                <a:ea typeface="+mj-ea"/>
                <a:cs typeface="+mj-cs"/>
              </a:rPr>
            </a:br>
            <a:r>
              <a:rPr kumimoji="0" lang="en-US" altLang="zh-CN" sz="2800" b="1" i="0" u="none" strike="noStrike" kern="1200" cap="none" spc="0" normalizeH="0" baseline="0" noProof="0" dirty="0" smtClean="0">
                <a:ln>
                  <a:noFill/>
                </a:ln>
                <a:solidFill>
                  <a:schemeClr val="tx1"/>
                </a:solidFill>
                <a:effectLst/>
                <a:uLnTx/>
                <a:uFillTx/>
                <a:latin typeface="+mj-lt"/>
                <a:ea typeface="+mj-ea"/>
                <a:cs typeface="+mj-cs"/>
              </a:rPr>
              <a:t>Conservation actions</a:t>
            </a:r>
            <a:endParaRPr kumimoji="0" lang="zh-CN" altLang="en-US" sz="28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4348" y="428604"/>
            <a:ext cx="8135937" cy="649287"/>
          </a:xfrm>
          <a:solidFill>
            <a:srgbClr val="FFFFFF">
              <a:alpha val="74902"/>
            </a:srgbClr>
          </a:solidFill>
        </p:spPr>
        <p:txBody>
          <a:bodyPr vert="horz" rtlCol="0" anchor="ctr">
            <a:noAutofit/>
          </a:bodyPr>
          <a:lstStyle/>
          <a:p>
            <a:pPr algn="ctr" fontAlgn="auto">
              <a:spcAft>
                <a:spcPts val="0"/>
              </a:spcAft>
              <a:defRPr/>
            </a:pPr>
            <a:r>
              <a:rPr lang="zh-CN" altLang="en-US" sz="2800" b="1" dirty="0" smtClean="0">
                <a:solidFill>
                  <a:schemeClr val="tx1"/>
                </a:solidFill>
                <a:latin typeface="+mj-lt"/>
                <a:ea typeface="+mj-ea"/>
              </a:rPr>
              <a:t>主要保护行动</a:t>
            </a:r>
            <a:r>
              <a:rPr lang="en-US" altLang="zh-CN" sz="2800" b="1" dirty="0" smtClean="0">
                <a:solidFill>
                  <a:schemeClr val="tx1"/>
                </a:solidFill>
                <a:latin typeface="+mj-lt"/>
                <a:ea typeface="+mj-ea"/>
              </a:rPr>
              <a:t/>
            </a:r>
            <a:br>
              <a:rPr lang="en-US" altLang="zh-CN" sz="2800" b="1" dirty="0" smtClean="0">
                <a:solidFill>
                  <a:schemeClr val="tx1"/>
                </a:solidFill>
                <a:latin typeface="+mj-lt"/>
                <a:ea typeface="+mj-ea"/>
              </a:rPr>
            </a:br>
            <a:r>
              <a:rPr lang="en-US" altLang="zh-CN" sz="2800" b="1" dirty="0" smtClean="0">
                <a:solidFill>
                  <a:schemeClr val="tx1"/>
                </a:solidFill>
                <a:latin typeface="+mj-lt"/>
                <a:ea typeface="+mj-ea"/>
              </a:rPr>
              <a:t>Conservation actions</a:t>
            </a:r>
            <a:r>
              <a:rPr lang="zh-CN" altLang="en-US" sz="2800" b="1" dirty="0" smtClean="0">
                <a:solidFill>
                  <a:schemeClr val="tx1"/>
                </a:solidFill>
                <a:latin typeface="+mj-lt"/>
                <a:ea typeface="+mj-ea"/>
              </a:rPr>
              <a:t/>
            </a:r>
            <a:br>
              <a:rPr lang="zh-CN" altLang="en-US" sz="2800" b="1" dirty="0" smtClean="0">
                <a:solidFill>
                  <a:schemeClr val="tx1"/>
                </a:solidFill>
                <a:latin typeface="+mj-lt"/>
                <a:ea typeface="+mj-ea"/>
              </a:rPr>
            </a:br>
            <a:endParaRPr lang="zh-CN" altLang="en-US" sz="2800" b="1" dirty="0" smtClean="0">
              <a:solidFill>
                <a:schemeClr val="tx1"/>
              </a:solidFill>
              <a:latin typeface="+mj-lt"/>
              <a:ea typeface="+mj-ea"/>
            </a:endParaRPr>
          </a:p>
        </p:txBody>
      </p:sp>
      <p:pic>
        <p:nvPicPr>
          <p:cNvPr id="5" name="图片 4" descr="782bcb888ba41138641901.jpg"/>
          <p:cNvPicPr>
            <a:picLocks noChangeAspect="1"/>
          </p:cNvPicPr>
          <p:nvPr/>
        </p:nvPicPr>
        <p:blipFill>
          <a:blip r:embed="rId2" cstate="print"/>
          <a:stretch>
            <a:fillRect/>
          </a:stretch>
        </p:blipFill>
        <p:spPr>
          <a:xfrm>
            <a:off x="714348" y="928670"/>
            <a:ext cx="3071834" cy="3605440"/>
          </a:xfrm>
          <a:prstGeom prst="rect">
            <a:avLst/>
          </a:prstGeom>
        </p:spPr>
      </p:pic>
      <p:pic>
        <p:nvPicPr>
          <p:cNvPr id="6" name="图片 5" descr="782bcb888ba41138641e02.jpg"/>
          <p:cNvPicPr>
            <a:picLocks noChangeAspect="1"/>
          </p:cNvPicPr>
          <p:nvPr/>
        </p:nvPicPr>
        <p:blipFill>
          <a:blip r:embed="rId3" cstate="print"/>
          <a:stretch>
            <a:fillRect/>
          </a:stretch>
        </p:blipFill>
        <p:spPr>
          <a:xfrm>
            <a:off x="4714876" y="3952494"/>
            <a:ext cx="4429124" cy="2905505"/>
          </a:xfrm>
          <a:prstGeom prst="rect">
            <a:avLst/>
          </a:prstGeom>
        </p:spPr>
      </p:pic>
      <p:sp>
        <p:nvSpPr>
          <p:cNvPr id="7" name="矩形 6"/>
          <p:cNvSpPr/>
          <p:nvPr/>
        </p:nvSpPr>
        <p:spPr>
          <a:xfrm>
            <a:off x="4572000" y="1500174"/>
            <a:ext cx="4572000" cy="1754326"/>
          </a:xfrm>
          <a:prstGeom prst="rect">
            <a:avLst/>
          </a:prstGeom>
        </p:spPr>
        <p:txBody>
          <a:bodyPr>
            <a:spAutoFit/>
          </a:bodyPr>
          <a:lstStyle/>
          <a:p>
            <a:pPr>
              <a:lnSpc>
                <a:spcPct val="150000"/>
              </a:lnSpc>
            </a:pPr>
            <a:r>
              <a:rPr lang="en-US" altLang="zh-CN" dirty="0" smtClean="0"/>
              <a:t>2011</a:t>
            </a:r>
            <a:r>
              <a:rPr lang="zh-CN" altLang="en-US" dirty="0" smtClean="0"/>
              <a:t>年</a:t>
            </a:r>
            <a:r>
              <a:rPr lang="en-US" altLang="zh-CN" dirty="0" smtClean="0"/>
              <a:t>6</a:t>
            </a:r>
            <a:r>
              <a:rPr lang="zh-CN" altLang="en-US" dirty="0" smtClean="0"/>
              <a:t>月</a:t>
            </a:r>
            <a:r>
              <a:rPr lang="en-US" altLang="zh-CN" dirty="0" smtClean="0"/>
              <a:t>4</a:t>
            </a:r>
            <a:r>
              <a:rPr lang="zh-CN" altLang="en-US" dirty="0" smtClean="0"/>
              <a:t>日，李克强在中国生物多样性保护国家委员会第一次会议上强调，加强生物多样性保护和科学合理利用，提高生态文明水平和可持续发展能力</a:t>
            </a:r>
            <a:endParaRPr lang="zh-CN" altLang="en-US" dirty="0"/>
          </a:p>
        </p:txBody>
      </p:sp>
      <p:sp>
        <p:nvSpPr>
          <p:cNvPr id="8" name="矩形 7"/>
          <p:cNvSpPr/>
          <p:nvPr/>
        </p:nvSpPr>
        <p:spPr>
          <a:xfrm>
            <a:off x="142844" y="4429132"/>
            <a:ext cx="4572000" cy="2317622"/>
          </a:xfrm>
          <a:prstGeom prst="rect">
            <a:avLst/>
          </a:prstGeom>
        </p:spPr>
        <p:txBody>
          <a:bodyPr>
            <a:spAutoFit/>
          </a:bodyPr>
          <a:lstStyle/>
          <a:p>
            <a:pPr>
              <a:lnSpc>
                <a:spcPct val="150000"/>
              </a:lnSpc>
            </a:pPr>
            <a:r>
              <a:rPr lang="zh-CN" altLang="en-US" sz="1400" dirty="0" smtClean="0"/>
              <a:t>要统筹生物多样性保护和经济社会发展。坚持在发展中保护、在保护中发展，保护是为了更好的发展。要突出加强重点区域、重点物种的生物多样性保护，推进自然保护区、生物遗传资源库等重大工程建设。对重要生态功能区、生态环境敏感区和脆弱区等，应划定生态红线，禁止与保护无关的开发活动。项目建设应充分考虑保护生物多样性的因素，落实生态恢复责任。</a:t>
            </a:r>
            <a:endParaRPr lang="zh-CN" altLang="en-US" sz="14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625" y="1571625"/>
            <a:ext cx="8229600" cy="5072063"/>
          </a:xfrm>
        </p:spPr>
        <p:style>
          <a:lnRef idx="2">
            <a:schemeClr val="accent1"/>
          </a:lnRef>
          <a:fillRef idx="1">
            <a:schemeClr val="lt1"/>
          </a:fillRef>
          <a:effectRef idx="0">
            <a:schemeClr val="accent1"/>
          </a:effectRef>
          <a:fontRef idx="minor">
            <a:schemeClr val="dk1"/>
          </a:fontRef>
        </p:style>
        <p:txBody>
          <a:bodyPr rtlCol="0">
            <a:noAutofit/>
          </a:bodyPr>
          <a:lstStyle/>
          <a:p>
            <a:pPr eaLnBrk="1" fontAlgn="auto" hangingPunct="1">
              <a:lnSpc>
                <a:spcPct val="200000"/>
              </a:lnSpc>
              <a:spcAft>
                <a:spcPts val="0"/>
              </a:spcAft>
              <a:buFont typeface="Wingdings 2"/>
              <a:buChar char=""/>
              <a:defRPr/>
            </a:pPr>
            <a:r>
              <a:rPr lang="en-US" altLang="zh-CN" sz="2200" b="0" dirty="0" smtClean="0">
                <a:effectLst/>
              </a:rPr>
              <a:t>《</a:t>
            </a:r>
            <a:r>
              <a:rPr lang="zh-CN" altLang="en-US" sz="2200" b="0" dirty="0" smtClean="0">
                <a:effectLst/>
              </a:rPr>
              <a:t>生物多样性公约</a:t>
            </a:r>
            <a:r>
              <a:rPr lang="en-US" altLang="zh-CN" sz="2200" b="0" dirty="0" smtClean="0">
                <a:effectLst/>
              </a:rPr>
              <a:t>》</a:t>
            </a:r>
            <a:r>
              <a:rPr lang="zh-CN" altLang="en-US" sz="2200" b="0" dirty="0" smtClean="0">
                <a:effectLst/>
              </a:rPr>
              <a:t>有关决定规定，每一缔约国要根据国情，制定并及时根性国家战略、计划或方案</a:t>
            </a:r>
            <a:endParaRPr lang="en-US" altLang="zh-CN" sz="2200" b="0" dirty="0" smtClean="0">
              <a:effectLst/>
            </a:endParaRPr>
          </a:p>
          <a:p>
            <a:pPr eaLnBrk="1" fontAlgn="auto" hangingPunct="1">
              <a:lnSpc>
                <a:spcPct val="200000"/>
              </a:lnSpc>
              <a:spcAft>
                <a:spcPts val="0"/>
              </a:spcAft>
              <a:buFont typeface="Wingdings 2"/>
              <a:buChar char=""/>
              <a:defRPr/>
            </a:pPr>
            <a:r>
              <a:rPr lang="zh-CN" altLang="en-US" sz="2200" b="0" dirty="0" smtClean="0">
                <a:effectLst/>
              </a:rPr>
              <a:t>为有效应对生物多样性保护新问题、新挑战，环境保护部会同</a:t>
            </a:r>
            <a:r>
              <a:rPr lang="en-US" altLang="zh-CN" sz="2200" b="0" dirty="0" smtClean="0">
                <a:effectLst/>
              </a:rPr>
              <a:t>20</a:t>
            </a:r>
            <a:r>
              <a:rPr lang="zh-CN" altLang="en-US" sz="2200" b="0" dirty="0" smtClean="0">
                <a:effectLst/>
              </a:rPr>
              <a:t>多个部门和单位编制了</a:t>
            </a:r>
            <a:r>
              <a:rPr lang="en-US" altLang="zh-CN" sz="2200" b="0" dirty="0" smtClean="0">
                <a:effectLst/>
              </a:rPr>
              <a:t>《</a:t>
            </a:r>
            <a:r>
              <a:rPr lang="zh-CN" altLang="en-US" sz="2200" b="0" dirty="0" smtClean="0">
                <a:effectLst/>
              </a:rPr>
              <a:t>中国生物多样性保护战略与行动计划</a:t>
            </a:r>
            <a:r>
              <a:rPr lang="en-US" altLang="zh-CN" sz="2200" b="0" dirty="0" smtClean="0">
                <a:effectLst/>
              </a:rPr>
              <a:t>》</a:t>
            </a:r>
            <a:r>
              <a:rPr lang="zh-CN" altLang="en-US" sz="2200" b="0" dirty="0" smtClean="0">
                <a:effectLst/>
              </a:rPr>
              <a:t>（</a:t>
            </a:r>
            <a:r>
              <a:rPr lang="en-US" altLang="zh-CN" sz="2200" b="0" dirty="0" smtClean="0">
                <a:effectLst/>
              </a:rPr>
              <a:t>2011-2030</a:t>
            </a:r>
            <a:r>
              <a:rPr lang="zh-CN" altLang="en-US" sz="2200" b="0" dirty="0" smtClean="0">
                <a:effectLst/>
              </a:rPr>
              <a:t>年）</a:t>
            </a:r>
            <a:endParaRPr lang="en-US" altLang="zh-CN" sz="2200" b="0" dirty="0" smtClean="0">
              <a:effectLst/>
            </a:endParaRPr>
          </a:p>
          <a:p>
            <a:pPr eaLnBrk="1" fontAlgn="auto" hangingPunct="1">
              <a:lnSpc>
                <a:spcPct val="200000"/>
              </a:lnSpc>
              <a:spcAft>
                <a:spcPts val="0"/>
              </a:spcAft>
              <a:buFont typeface="Wingdings 2"/>
              <a:buChar char=""/>
              <a:defRPr/>
            </a:pPr>
            <a:r>
              <a:rPr lang="en-US" altLang="zh-CN" sz="2200" b="0" dirty="0" smtClean="0">
                <a:effectLst/>
              </a:rPr>
              <a:t>2010</a:t>
            </a:r>
            <a:r>
              <a:rPr lang="zh-CN" altLang="en-US" sz="2200" b="0" dirty="0" smtClean="0">
                <a:effectLst/>
              </a:rPr>
              <a:t>国际生物多样性年中国国家委员会审议通过</a:t>
            </a:r>
            <a:r>
              <a:rPr lang="en-US" altLang="zh-CN" sz="2200" b="0" dirty="0" smtClean="0">
                <a:effectLst/>
              </a:rPr>
              <a:t>《</a:t>
            </a:r>
            <a:r>
              <a:rPr lang="zh-CN" altLang="en-US" sz="2200" b="0" dirty="0" smtClean="0">
                <a:effectLst/>
              </a:rPr>
              <a:t>中国生物多样性保护战略与行动计划（</a:t>
            </a:r>
            <a:r>
              <a:rPr lang="en-US" altLang="zh-CN" sz="2200" b="0" dirty="0" smtClean="0">
                <a:effectLst/>
              </a:rPr>
              <a:t>2011-2030</a:t>
            </a:r>
            <a:r>
              <a:rPr lang="zh-CN" altLang="en-US" sz="2200" b="0" dirty="0" smtClean="0">
                <a:effectLst/>
              </a:rPr>
              <a:t>年）</a:t>
            </a:r>
            <a:r>
              <a:rPr lang="en-US" altLang="zh-CN" sz="2200" b="0" dirty="0" smtClean="0">
                <a:effectLst/>
              </a:rPr>
              <a:t>》</a:t>
            </a:r>
            <a:endParaRPr lang="zh-CN" altLang="en-US" sz="2200" b="0" dirty="0" smtClean="0">
              <a:effectLst/>
            </a:endParaRPr>
          </a:p>
        </p:txBody>
      </p:sp>
      <p:sp>
        <p:nvSpPr>
          <p:cNvPr id="4" name="标题 1"/>
          <p:cNvSpPr txBox="1">
            <a:spLocks/>
          </p:cNvSpPr>
          <p:nvPr/>
        </p:nvSpPr>
        <p:spPr>
          <a:xfrm>
            <a:off x="0" y="142875"/>
            <a:ext cx="9001125" cy="1357313"/>
          </a:xfrm>
          <a:prstGeom prst="rect">
            <a:avLst/>
          </a:prstGeom>
        </p:spPr>
        <p:txBody>
          <a:bodyPr anchor="ctr"/>
          <a:lstStyle/>
          <a:p>
            <a:pPr algn="ctr" fontAlgn="auto">
              <a:spcAft>
                <a:spcPts val="0"/>
              </a:spcAft>
              <a:defRPr/>
            </a:pPr>
            <a:r>
              <a:rPr lang="zh-CN" altLang="en-US" sz="2400" b="1" dirty="0">
                <a:latin typeface="+mj-ea"/>
                <a:ea typeface="+mj-ea"/>
              </a:rPr>
              <a:t>三、中国生物多样性保护战略与行动计划</a:t>
            </a:r>
            <a:r>
              <a:rPr lang="en-US" altLang="zh-CN" sz="2400" dirty="0">
                <a:latin typeface="+mn-lt"/>
                <a:ea typeface="+mn-ea"/>
              </a:rPr>
              <a:t/>
            </a:r>
            <a:br>
              <a:rPr lang="en-US" altLang="zh-CN" sz="2400" dirty="0">
                <a:latin typeface="+mn-lt"/>
                <a:ea typeface="+mn-ea"/>
              </a:rPr>
            </a:br>
            <a:r>
              <a:rPr lang="en-US" altLang="zh-CN" sz="2400" dirty="0">
                <a:latin typeface="Times New Roman" pitchFamily="18" charset="0"/>
                <a:ea typeface="+mn-ea"/>
                <a:cs typeface="Times New Roman" pitchFamily="18" charset="0"/>
              </a:rPr>
              <a:t>China National Biodiversity Conservation Strategy and Action Plan </a:t>
            </a:r>
            <a:r>
              <a:rPr lang="en-US" altLang="zh-CN" sz="2400" dirty="0">
                <a:solidFill>
                  <a:srgbClr val="00B0F0"/>
                </a:solidFill>
                <a:latin typeface="+mj-lt"/>
                <a:ea typeface="+mj-ea"/>
                <a:cs typeface="+mj-cs"/>
              </a:rPr>
              <a:t/>
            </a:r>
            <a:br>
              <a:rPr lang="en-US" altLang="zh-CN" sz="2400" dirty="0">
                <a:solidFill>
                  <a:srgbClr val="00B0F0"/>
                </a:solidFill>
                <a:latin typeface="+mj-lt"/>
                <a:ea typeface="+mj-ea"/>
                <a:cs typeface="+mj-cs"/>
              </a:rPr>
            </a:br>
            <a:r>
              <a:rPr lang="zh-CN" altLang="en-US" sz="2400" b="1" dirty="0">
                <a:latin typeface="+mj-ea"/>
                <a:ea typeface="+mj-ea"/>
              </a:rPr>
              <a:t>背景</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p:style>
          <a:lnRef idx="2">
            <a:schemeClr val="accent3"/>
          </a:lnRef>
          <a:fillRef idx="1">
            <a:schemeClr val="lt1"/>
          </a:fillRef>
          <a:effectRef idx="0">
            <a:schemeClr val="accent3"/>
          </a:effectRef>
          <a:fontRef idx="minor">
            <a:schemeClr val="dk1"/>
          </a:fontRef>
        </p:style>
        <p:txBody>
          <a:bodyPr rtlCol="0">
            <a:normAutofit/>
          </a:bodyPr>
          <a:lstStyle/>
          <a:p>
            <a:pPr eaLnBrk="1" fontAlgn="auto" hangingPunct="1">
              <a:lnSpc>
                <a:spcPct val="200000"/>
              </a:lnSpc>
              <a:spcAft>
                <a:spcPts val="0"/>
              </a:spcAft>
              <a:buFont typeface="Wingdings 2"/>
              <a:buChar char=""/>
              <a:defRPr/>
            </a:pPr>
            <a:r>
              <a:rPr lang="zh-CN" altLang="en-US" sz="2400" b="0" dirty="0" smtClean="0">
                <a:effectLst/>
                <a:latin typeface="+mn-ea"/>
              </a:rPr>
              <a:t>深入贯彻落实科学发展观，以实现生物多样性保护、可持续利用和惠益共享为目标，以加强生物多样性保护体制与机制建设为重点，立足我国国情，统筹生物多样性保护与经济社会发展，强化生态系统、生物物种和遗传资源保护能力，提高公众保护与参与意识，推动生态文明建设，促进人与自然和谐。</a:t>
            </a:r>
          </a:p>
        </p:txBody>
      </p:sp>
      <p:sp>
        <p:nvSpPr>
          <p:cNvPr id="6" name="标题 1"/>
          <p:cNvSpPr txBox="1">
            <a:spLocks/>
          </p:cNvSpPr>
          <p:nvPr/>
        </p:nvSpPr>
        <p:spPr>
          <a:xfrm>
            <a:off x="0" y="142875"/>
            <a:ext cx="8686800" cy="1357313"/>
          </a:xfrm>
          <a:prstGeom prst="rect">
            <a:avLst/>
          </a:prstGeom>
        </p:spPr>
        <p:txBody>
          <a:bodyPr anchor="ctr"/>
          <a:lstStyle/>
          <a:p>
            <a:pPr algn="ctr" fontAlgn="auto">
              <a:spcAft>
                <a:spcPts val="0"/>
              </a:spcAft>
              <a:defRPr/>
            </a:pPr>
            <a:r>
              <a:rPr lang="zh-CN" altLang="en-US" sz="2800" b="1" dirty="0">
                <a:latin typeface="+mj-ea"/>
                <a:ea typeface="+mj-ea"/>
              </a:rPr>
              <a:t>（一）中国生物多样性保护战略</a:t>
            </a:r>
            <a:r>
              <a:rPr lang="en-US" altLang="zh-CN" sz="2800" dirty="0">
                <a:latin typeface="+mn-lt"/>
                <a:ea typeface="+mn-ea"/>
              </a:rPr>
              <a:t/>
            </a:r>
            <a:br>
              <a:rPr lang="en-US" altLang="zh-CN" sz="2800" dirty="0">
                <a:latin typeface="+mn-lt"/>
                <a:ea typeface="+mn-ea"/>
              </a:rPr>
            </a:br>
            <a:r>
              <a:rPr lang="en-US" altLang="zh-CN" sz="2800" dirty="0">
                <a:latin typeface="Times New Roman" pitchFamily="18" charset="0"/>
                <a:ea typeface="+mn-ea"/>
                <a:cs typeface="Times New Roman" pitchFamily="18" charset="0"/>
              </a:rPr>
              <a:t>China National Biodiversity Conservation Strategy </a:t>
            </a:r>
            <a:r>
              <a:rPr lang="en-US" altLang="zh-CN" sz="2800" dirty="0">
                <a:solidFill>
                  <a:srgbClr val="00B0F0"/>
                </a:solidFill>
                <a:latin typeface="+mj-lt"/>
                <a:ea typeface="+mj-ea"/>
                <a:cs typeface="+mj-cs"/>
              </a:rPr>
              <a:t/>
            </a:r>
            <a:br>
              <a:rPr lang="en-US" altLang="zh-CN" sz="2800" dirty="0">
                <a:solidFill>
                  <a:srgbClr val="00B0F0"/>
                </a:solidFill>
                <a:latin typeface="+mj-lt"/>
                <a:ea typeface="+mj-ea"/>
                <a:cs typeface="+mj-cs"/>
              </a:rPr>
            </a:br>
            <a:r>
              <a:rPr lang="zh-CN" altLang="en-US" sz="2800" b="1" dirty="0">
                <a:latin typeface="+mj-ea"/>
                <a:ea typeface="+mj-ea"/>
              </a:rPr>
              <a:t>指导思想</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zh-CN" altLang="en-US"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生物多样性公约</a:t>
            </a:r>
            <a:r>
              <a:rPr lang="en-US" altLang="zh-CN"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endParaRPr lang="zh-CN" alt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6" name="图片 5" descr="CBD_logo.png"/>
          <p:cNvPicPr>
            <a:picLocks noChangeAspect="1"/>
          </p:cNvPicPr>
          <p:nvPr/>
        </p:nvPicPr>
        <p:blipFill>
          <a:blip r:embed="rId2" cstate="print"/>
          <a:stretch>
            <a:fillRect/>
          </a:stretch>
        </p:blipFill>
        <p:spPr>
          <a:xfrm>
            <a:off x="857224" y="1714488"/>
            <a:ext cx="2357422" cy="2501754"/>
          </a:xfrm>
          <a:prstGeom prst="rect">
            <a:avLst/>
          </a:prstGeom>
        </p:spPr>
      </p:pic>
      <p:sp>
        <p:nvSpPr>
          <p:cNvPr id="7" name="TextBox 6"/>
          <p:cNvSpPr txBox="1"/>
          <p:nvPr/>
        </p:nvSpPr>
        <p:spPr>
          <a:xfrm>
            <a:off x="142844" y="4429132"/>
            <a:ext cx="4000528" cy="167225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a:lnSpc>
                <a:spcPct val="200000"/>
              </a:lnSpc>
            </a:pPr>
            <a:r>
              <a:rPr lang="zh-CN" altLang="en-US" dirty="0" smtClean="0"/>
              <a:t>与</a:t>
            </a:r>
            <a:r>
              <a:rPr lang="en-US" altLang="zh-CN" dirty="0" smtClean="0"/>
              <a:t>UNFCCC</a:t>
            </a:r>
            <a:r>
              <a:rPr lang="zh-CN" altLang="en-US" dirty="0" smtClean="0"/>
              <a:t>，</a:t>
            </a:r>
            <a:r>
              <a:rPr lang="en-US" altLang="zh-CN" dirty="0" smtClean="0"/>
              <a:t>UNCCD</a:t>
            </a:r>
            <a:r>
              <a:rPr lang="zh-CN" altLang="en-US" dirty="0" smtClean="0"/>
              <a:t>一道，诞生于</a:t>
            </a:r>
            <a:r>
              <a:rPr lang="en-US" altLang="zh-CN" dirty="0" smtClean="0"/>
              <a:t>1992</a:t>
            </a:r>
            <a:r>
              <a:rPr lang="zh-CN" altLang="en-US" dirty="0" smtClean="0"/>
              <a:t>年，生效于</a:t>
            </a:r>
            <a:r>
              <a:rPr lang="en-US" altLang="zh-CN" dirty="0" smtClean="0"/>
              <a:t>1993</a:t>
            </a:r>
            <a:r>
              <a:rPr lang="zh-CN" altLang="en-US" dirty="0" smtClean="0"/>
              <a:t>年，是最为重要的国际环境条约</a:t>
            </a:r>
            <a:endParaRPr lang="zh-CN" altLang="en-US" dirty="0"/>
          </a:p>
        </p:txBody>
      </p:sp>
      <p:graphicFrame>
        <p:nvGraphicFramePr>
          <p:cNvPr id="10" name="内容占位符 9"/>
          <p:cNvGraphicFramePr>
            <a:graphicFrameLocks noGrp="1"/>
          </p:cNvGraphicFramePr>
          <p:nvPr>
            <p:ph idx="1"/>
          </p:nvPr>
        </p:nvGraphicFramePr>
        <p:xfrm>
          <a:off x="4286250" y="1571625"/>
          <a:ext cx="4400550" cy="4554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idx="1"/>
          </p:nvPr>
        </p:nvGraphicFramePr>
        <p:xfrm>
          <a:off x="500034" y="1500173"/>
          <a:ext cx="8186766" cy="40005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椭圆 6"/>
          <p:cNvSpPr/>
          <p:nvPr/>
        </p:nvSpPr>
        <p:spPr>
          <a:xfrm>
            <a:off x="2428860" y="3000372"/>
            <a:ext cx="1122327" cy="1122327"/>
          </a:xfrm>
          <a:prstGeom prst="ellipse">
            <a:avLst/>
          </a:prstGeom>
        </p:spPr>
        <p:style>
          <a:lnRef idx="1">
            <a:schemeClr val="accent3"/>
          </a:lnRef>
          <a:fillRef idx="2">
            <a:schemeClr val="accent3"/>
          </a:fillRef>
          <a:effectRef idx="1">
            <a:schemeClr val="accent3"/>
          </a:effectRef>
          <a:fontRef idx="minor">
            <a:schemeClr val="dk1"/>
          </a:fontRef>
        </p:style>
      </p:sp>
      <p:sp>
        <p:nvSpPr>
          <p:cNvPr id="10" name="椭圆 9"/>
          <p:cNvSpPr/>
          <p:nvPr/>
        </p:nvSpPr>
        <p:spPr>
          <a:xfrm>
            <a:off x="5643570" y="2928934"/>
            <a:ext cx="1122327" cy="1122327"/>
          </a:xfrm>
          <a:prstGeom prst="ellipse">
            <a:avLst/>
          </a:prstGeom>
        </p:spPr>
        <p:style>
          <a:lnRef idx="1">
            <a:schemeClr val="accent3"/>
          </a:lnRef>
          <a:fillRef idx="2">
            <a:schemeClr val="accent3"/>
          </a:fillRef>
          <a:effectRef idx="1">
            <a:schemeClr val="accent3"/>
          </a:effectRef>
          <a:fontRef idx="minor">
            <a:schemeClr val="dk1"/>
          </a:fontRef>
        </p:style>
      </p:sp>
      <p:sp>
        <p:nvSpPr>
          <p:cNvPr id="13321" name="TextBox 11"/>
          <p:cNvSpPr txBox="1">
            <a:spLocks noChangeArrowheads="1"/>
          </p:cNvSpPr>
          <p:nvPr/>
        </p:nvSpPr>
        <p:spPr bwMode="auto">
          <a:xfrm>
            <a:off x="5857875" y="3143250"/>
            <a:ext cx="857250" cy="738188"/>
          </a:xfrm>
          <a:prstGeom prst="rect">
            <a:avLst/>
          </a:prstGeom>
          <a:noFill/>
          <a:ln w="9525">
            <a:noFill/>
            <a:miter lim="800000"/>
            <a:headEnd/>
            <a:tailEnd/>
          </a:ln>
        </p:spPr>
        <p:txBody>
          <a:bodyPr>
            <a:spAutoFit/>
          </a:bodyPr>
          <a:lstStyle/>
          <a:p>
            <a:r>
              <a:rPr lang="zh-CN" altLang="en-US" sz="2100">
                <a:latin typeface="Cambria" pitchFamily="18" charset="0"/>
                <a:ea typeface="华文楷体" pitchFamily="2" charset="-122"/>
              </a:rPr>
              <a:t>持续利用</a:t>
            </a:r>
          </a:p>
        </p:txBody>
      </p:sp>
      <p:sp>
        <p:nvSpPr>
          <p:cNvPr id="13322" name="TextBox 13"/>
          <p:cNvSpPr txBox="1">
            <a:spLocks noChangeArrowheads="1"/>
          </p:cNvSpPr>
          <p:nvPr/>
        </p:nvSpPr>
        <p:spPr bwMode="auto">
          <a:xfrm>
            <a:off x="2571750" y="3214688"/>
            <a:ext cx="928688" cy="738187"/>
          </a:xfrm>
          <a:prstGeom prst="rect">
            <a:avLst/>
          </a:prstGeom>
          <a:noFill/>
          <a:ln w="9525">
            <a:noFill/>
            <a:miter lim="800000"/>
            <a:headEnd/>
            <a:tailEnd/>
          </a:ln>
        </p:spPr>
        <p:txBody>
          <a:bodyPr>
            <a:spAutoFit/>
          </a:bodyPr>
          <a:lstStyle/>
          <a:p>
            <a:r>
              <a:rPr lang="zh-CN" altLang="en-US" sz="2100">
                <a:latin typeface="Cambria" pitchFamily="18" charset="0"/>
                <a:ea typeface="华文楷体" pitchFamily="2" charset="-122"/>
              </a:rPr>
              <a:t>惠益共享</a:t>
            </a:r>
          </a:p>
        </p:txBody>
      </p:sp>
      <p:pic>
        <p:nvPicPr>
          <p:cNvPr id="13323" name="Picture 2" descr="E:\环保部\生物多样性图片3\可持续利用.jpg"/>
          <p:cNvPicPr>
            <a:picLocks noChangeAspect="1" noChangeArrowheads="1"/>
          </p:cNvPicPr>
          <p:nvPr/>
        </p:nvPicPr>
        <p:blipFill>
          <a:blip r:embed="rId7" cstate="print"/>
          <a:srcRect/>
          <a:stretch>
            <a:fillRect/>
          </a:stretch>
        </p:blipFill>
        <p:spPr bwMode="auto">
          <a:xfrm>
            <a:off x="7310438" y="2357438"/>
            <a:ext cx="1833562" cy="1928812"/>
          </a:xfrm>
          <a:prstGeom prst="rect">
            <a:avLst/>
          </a:prstGeom>
          <a:noFill/>
          <a:ln w="9525">
            <a:noFill/>
            <a:miter lim="800000"/>
            <a:headEnd/>
            <a:tailEnd/>
          </a:ln>
        </p:spPr>
      </p:pic>
      <p:pic>
        <p:nvPicPr>
          <p:cNvPr id="13324" name="Picture 3" descr="E:\环保部\生物多样性图片3\草地可持续利用.jpg"/>
          <p:cNvPicPr>
            <a:picLocks noChangeAspect="1" noChangeArrowheads="1"/>
          </p:cNvPicPr>
          <p:nvPr/>
        </p:nvPicPr>
        <p:blipFill>
          <a:blip r:embed="rId8" cstate="print"/>
          <a:srcRect/>
          <a:stretch>
            <a:fillRect/>
          </a:stretch>
        </p:blipFill>
        <p:spPr bwMode="auto">
          <a:xfrm>
            <a:off x="7572375" y="4643438"/>
            <a:ext cx="1400175" cy="2051050"/>
          </a:xfrm>
          <a:prstGeom prst="rect">
            <a:avLst/>
          </a:prstGeom>
          <a:noFill/>
          <a:ln w="9525">
            <a:noFill/>
            <a:miter lim="800000"/>
            <a:headEnd/>
            <a:tailEnd/>
          </a:ln>
        </p:spPr>
      </p:pic>
      <p:pic>
        <p:nvPicPr>
          <p:cNvPr id="13325" name="Picture 5" descr="E:\环保部\生物多样性图片3\公众参与1.jpg"/>
          <p:cNvPicPr>
            <a:picLocks noChangeAspect="1" noChangeArrowheads="1"/>
          </p:cNvPicPr>
          <p:nvPr/>
        </p:nvPicPr>
        <p:blipFill>
          <a:blip r:embed="rId9" cstate="print"/>
          <a:srcRect/>
          <a:stretch>
            <a:fillRect/>
          </a:stretch>
        </p:blipFill>
        <p:spPr bwMode="auto">
          <a:xfrm>
            <a:off x="5357813" y="5143500"/>
            <a:ext cx="2000250" cy="1500188"/>
          </a:xfrm>
          <a:prstGeom prst="rect">
            <a:avLst/>
          </a:prstGeom>
          <a:noFill/>
          <a:ln w="9525">
            <a:noFill/>
            <a:miter lim="800000"/>
            <a:headEnd/>
            <a:tailEnd/>
          </a:ln>
        </p:spPr>
      </p:pic>
      <p:pic>
        <p:nvPicPr>
          <p:cNvPr id="13326" name="Picture 7" descr="E:\环保部\生物多样性图片3\不要让这片绿从记忆中消失.jpg"/>
          <p:cNvPicPr>
            <a:picLocks noChangeAspect="1" noChangeArrowheads="1"/>
          </p:cNvPicPr>
          <p:nvPr/>
        </p:nvPicPr>
        <p:blipFill>
          <a:blip r:embed="rId10" cstate="print"/>
          <a:srcRect/>
          <a:stretch>
            <a:fillRect/>
          </a:stretch>
        </p:blipFill>
        <p:spPr bwMode="auto">
          <a:xfrm>
            <a:off x="285750" y="2286000"/>
            <a:ext cx="1500188" cy="2014538"/>
          </a:xfrm>
          <a:prstGeom prst="rect">
            <a:avLst/>
          </a:prstGeom>
          <a:noFill/>
          <a:ln w="9525">
            <a:noFill/>
            <a:miter lim="800000"/>
            <a:headEnd/>
            <a:tailEnd/>
          </a:ln>
        </p:spPr>
      </p:pic>
      <p:pic>
        <p:nvPicPr>
          <p:cNvPr id="13327" name="Picture 8" descr="E:\环保部\生物多样性图片3\海洋多样性的保护.jpg"/>
          <p:cNvPicPr>
            <a:picLocks noChangeAspect="1" noChangeArrowheads="1"/>
          </p:cNvPicPr>
          <p:nvPr/>
        </p:nvPicPr>
        <p:blipFill>
          <a:blip r:embed="rId11" cstate="print"/>
          <a:srcRect/>
          <a:stretch>
            <a:fillRect/>
          </a:stretch>
        </p:blipFill>
        <p:spPr bwMode="auto">
          <a:xfrm>
            <a:off x="214313" y="4572000"/>
            <a:ext cx="1500187" cy="2127250"/>
          </a:xfrm>
          <a:prstGeom prst="rect">
            <a:avLst/>
          </a:prstGeom>
          <a:noFill/>
          <a:ln w="9525">
            <a:noFill/>
            <a:miter lim="800000"/>
            <a:headEnd/>
            <a:tailEnd/>
          </a:ln>
        </p:spPr>
      </p:pic>
      <p:pic>
        <p:nvPicPr>
          <p:cNvPr id="13328" name="Picture 2" descr="E:\环保部\生物多样性图片6\惠益共享.jpg"/>
          <p:cNvPicPr>
            <a:picLocks noChangeAspect="1" noChangeArrowheads="1"/>
          </p:cNvPicPr>
          <p:nvPr/>
        </p:nvPicPr>
        <p:blipFill>
          <a:blip r:embed="rId12" cstate="print"/>
          <a:srcRect/>
          <a:stretch>
            <a:fillRect/>
          </a:stretch>
        </p:blipFill>
        <p:spPr bwMode="auto">
          <a:xfrm>
            <a:off x="2214563" y="4618038"/>
            <a:ext cx="1571625" cy="2025650"/>
          </a:xfrm>
          <a:prstGeom prst="rect">
            <a:avLst/>
          </a:prstGeom>
          <a:noFill/>
          <a:ln w="9525">
            <a:noFill/>
            <a:miter lim="800000"/>
            <a:headEnd/>
            <a:tailEnd/>
          </a:ln>
        </p:spPr>
      </p:pic>
      <p:sp>
        <p:nvSpPr>
          <p:cNvPr id="16" name="标题 1"/>
          <p:cNvSpPr txBox="1">
            <a:spLocks/>
          </p:cNvSpPr>
          <p:nvPr/>
        </p:nvSpPr>
        <p:spPr>
          <a:xfrm>
            <a:off x="0" y="142875"/>
            <a:ext cx="8686800" cy="1357313"/>
          </a:xfrm>
          <a:prstGeom prst="rect">
            <a:avLst/>
          </a:prstGeom>
        </p:spPr>
        <p:txBody>
          <a:bodyPr anchor="ctr"/>
          <a:lstStyle/>
          <a:p>
            <a:pPr algn="ctr" fontAlgn="auto">
              <a:spcAft>
                <a:spcPts val="0"/>
              </a:spcAft>
              <a:defRPr/>
            </a:pPr>
            <a:r>
              <a:rPr lang="zh-CN" altLang="en-US" sz="2800" b="1" dirty="0">
                <a:latin typeface="+mj-ea"/>
                <a:ea typeface="+mn-ea"/>
              </a:rPr>
              <a:t>（一）中国生物多样性保护战略</a:t>
            </a:r>
            <a:r>
              <a:rPr lang="en-US" altLang="zh-CN" sz="2800" dirty="0">
                <a:latin typeface="+mn-lt"/>
                <a:ea typeface="+mn-ea"/>
              </a:rPr>
              <a:t/>
            </a:r>
            <a:br>
              <a:rPr lang="en-US" altLang="zh-CN" sz="2800" dirty="0">
                <a:latin typeface="+mn-lt"/>
                <a:ea typeface="+mn-ea"/>
              </a:rPr>
            </a:br>
            <a:r>
              <a:rPr lang="en-US" altLang="zh-CN" sz="2800" dirty="0">
                <a:latin typeface="Times New Roman" pitchFamily="18" charset="0"/>
                <a:ea typeface="+mn-ea"/>
                <a:cs typeface="Times New Roman" pitchFamily="18" charset="0"/>
              </a:rPr>
              <a:t>China National Biodiversity Conservation Strategy </a:t>
            </a:r>
            <a:r>
              <a:rPr lang="en-US" altLang="zh-CN" sz="2800" dirty="0">
                <a:solidFill>
                  <a:srgbClr val="00B0F0"/>
                </a:solidFill>
                <a:latin typeface="+mj-lt"/>
                <a:ea typeface="+mj-ea"/>
                <a:cs typeface="+mj-cs"/>
              </a:rPr>
              <a:t/>
            </a:r>
            <a:br>
              <a:rPr lang="en-US" altLang="zh-CN" sz="2800" dirty="0">
                <a:solidFill>
                  <a:srgbClr val="00B0F0"/>
                </a:solidFill>
                <a:latin typeface="+mj-lt"/>
                <a:ea typeface="+mj-ea"/>
                <a:cs typeface="+mj-cs"/>
              </a:rPr>
            </a:br>
            <a:r>
              <a:rPr lang="zh-CN" altLang="en-US" sz="2800" b="1" dirty="0">
                <a:latin typeface="+mj-lt"/>
                <a:ea typeface="+mj-ea"/>
                <a:cs typeface="+mj-cs"/>
              </a:rPr>
              <a:t>基本原则</a:t>
            </a:r>
            <a:endParaRPr lang="zh-CN" altLang="en-US" sz="2800" b="1" dirty="0">
              <a:latin typeface="+mj-ea"/>
              <a:ea typeface="+mj-ea"/>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内容占位符 8"/>
          <p:cNvGraphicFramePr>
            <a:graphicFrameLocks noGrp="1"/>
          </p:cNvGraphicFramePr>
          <p:nvPr>
            <p:ph idx="1"/>
          </p:nvPr>
        </p:nvGraphicFramePr>
        <p:xfrm>
          <a:off x="500034" y="164305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标题 1"/>
          <p:cNvSpPr txBox="1">
            <a:spLocks/>
          </p:cNvSpPr>
          <p:nvPr/>
        </p:nvSpPr>
        <p:spPr>
          <a:xfrm>
            <a:off x="0" y="142875"/>
            <a:ext cx="8686800" cy="1357313"/>
          </a:xfrm>
          <a:prstGeom prst="rect">
            <a:avLst/>
          </a:prstGeom>
        </p:spPr>
        <p:txBody>
          <a:bodyPr anchor="ctr"/>
          <a:lstStyle/>
          <a:p>
            <a:pPr algn="ctr" fontAlgn="auto">
              <a:spcAft>
                <a:spcPts val="0"/>
              </a:spcAft>
              <a:defRPr/>
            </a:pPr>
            <a:r>
              <a:rPr lang="zh-CN" altLang="en-US" sz="2800" b="1" dirty="0">
                <a:latin typeface="+mj-ea"/>
                <a:ea typeface="+mn-ea"/>
              </a:rPr>
              <a:t>（一）中国生物多样性保护战略</a:t>
            </a:r>
            <a:r>
              <a:rPr lang="en-US" altLang="zh-CN" sz="2800" dirty="0">
                <a:latin typeface="+mn-lt"/>
                <a:ea typeface="+mn-ea"/>
              </a:rPr>
              <a:t/>
            </a:r>
            <a:br>
              <a:rPr lang="en-US" altLang="zh-CN" sz="2800" dirty="0">
                <a:latin typeface="+mn-lt"/>
                <a:ea typeface="+mn-ea"/>
              </a:rPr>
            </a:br>
            <a:r>
              <a:rPr lang="en-US" altLang="zh-CN" sz="2800" dirty="0">
                <a:latin typeface="Times New Roman" pitchFamily="18" charset="0"/>
                <a:ea typeface="+mn-ea"/>
                <a:cs typeface="Times New Roman" pitchFamily="18" charset="0"/>
              </a:rPr>
              <a:t>China National Biodiversity Conservation Strategy </a:t>
            </a:r>
            <a:r>
              <a:rPr lang="en-US" altLang="zh-CN" sz="2800" dirty="0">
                <a:solidFill>
                  <a:srgbClr val="00B0F0"/>
                </a:solidFill>
                <a:latin typeface="+mj-lt"/>
                <a:ea typeface="+mj-ea"/>
                <a:cs typeface="+mj-cs"/>
              </a:rPr>
              <a:t/>
            </a:r>
            <a:br>
              <a:rPr lang="en-US" altLang="zh-CN" sz="2800" dirty="0">
                <a:solidFill>
                  <a:srgbClr val="00B0F0"/>
                </a:solidFill>
                <a:latin typeface="+mj-lt"/>
                <a:ea typeface="+mj-ea"/>
                <a:cs typeface="+mj-cs"/>
              </a:rPr>
            </a:br>
            <a:r>
              <a:rPr lang="zh-CN" altLang="en-US" sz="2800" b="1" dirty="0">
                <a:latin typeface="+mj-lt"/>
                <a:ea typeface="+mj-ea"/>
                <a:cs typeface="+mj-cs"/>
              </a:rPr>
              <a:t>战略目标</a:t>
            </a:r>
            <a:endParaRPr lang="zh-CN" altLang="en-US" sz="2800" b="1" dirty="0">
              <a:latin typeface="+mj-ea"/>
              <a:ea typeface="+mj-ea"/>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内容占位符 2"/>
          <p:cNvSpPr>
            <a:spLocks noGrp="1"/>
          </p:cNvSpPr>
          <p:nvPr>
            <p:ph idx="1"/>
          </p:nvPr>
        </p:nvSpPr>
        <p:spPr/>
        <p:txBody>
          <a:bodyPr/>
          <a:lstStyle/>
          <a:p>
            <a:pPr eaLnBrk="1" hangingPunct="1"/>
            <a:endParaRPr lang="zh-CN" altLang="en-US" smtClean="0"/>
          </a:p>
        </p:txBody>
      </p:sp>
      <p:pic>
        <p:nvPicPr>
          <p:cNvPr id="17411" name="Picture 2" descr="优先区域图"/>
          <p:cNvPicPr>
            <a:picLocks noChangeAspect="1" noChangeArrowheads="1"/>
          </p:cNvPicPr>
          <p:nvPr/>
        </p:nvPicPr>
        <p:blipFill>
          <a:blip r:embed="rId2" cstate="print"/>
          <a:srcRect/>
          <a:stretch>
            <a:fillRect/>
          </a:stretch>
        </p:blipFill>
        <p:spPr bwMode="auto">
          <a:xfrm>
            <a:off x="0" y="928688"/>
            <a:ext cx="8501063" cy="5683250"/>
          </a:xfrm>
          <a:prstGeom prst="rect">
            <a:avLst/>
          </a:prstGeom>
          <a:noFill/>
          <a:ln w="9525">
            <a:noFill/>
            <a:miter lim="800000"/>
            <a:headEnd/>
            <a:tailEnd/>
          </a:ln>
        </p:spPr>
      </p:pic>
      <p:sp>
        <p:nvSpPr>
          <p:cNvPr id="5" name="标题 1"/>
          <p:cNvSpPr>
            <a:spLocks noGrp="1"/>
          </p:cNvSpPr>
          <p:nvPr>
            <p:ph type="title"/>
          </p:nvPr>
        </p:nvSpPr>
        <p:spPr>
          <a:xfrm>
            <a:off x="0" y="285750"/>
            <a:ext cx="8686800" cy="857250"/>
          </a:xfrm>
          <a:ln>
            <a:solidFill>
              <a:schemeClr val="bg1"/>
            </a:solidFill>
          </a:ln>
        </p:spPr>
        <p:style>
          <a:lnRef idx="2">
            <a:schemeClr val="accent1"/>
          </a:lnRef>
          <a:fillRef idx="1">
            <a:schemeClr val="lt1"/>
          </a:fillRef>
          <a:effectRef idx="0">
            <a:schemeClr val="accent1"/>
          </a:effectRef>
          <a:fontRef idx="minor">
            <a:schemeClr val="dk1"/>
          </a:fontRef>
        </p:style>
        <p:txBody>
          <a:bodyPr rtlCol="0">
            <a:normAutofit fontScale="90000"/>
          </a:bodyPr>
          <a:lstStyle/>
          <a:p>
            <a:pPr eaLnBrk="1" fontAlgn="auto" hangingPunct="1">
              <a:spcAft>
                <a:spcPts val="0"/>
              </a:spcAft>
              <a:defRPr/>
            </a:pPr>
            <a:r>
              <a:rPr lang="zh-CN" altLang="en-US" sz="3100" b="1" dirty="0" smtClean="0">
                <a:solidFill>
                  <a:schemeClr val="tx2"/>
                </a:solidFill>
                <a:latin typeface="+mj-ea"/>
                <a:ea typeface="+mj-ea"/>
                <a:cs typeface="+mj-cs"/>
              </a:rPr>
              <a:t>中国生物多样性保护优先区域</a:t>
            </a:r>
            <a:r>
              <a:rPr lang="en-US" altLang="zh-CN" dirty="0" smtClean="0">
                <a:solidFill>
                  <a:schemeClr val="tx1"/>
                </a:solidFill>
              </a:rPr>
              <a:t/>
            </a:r>
            <a:br>
              <a:rPr lang="en-US" altLang="zh-CN" dirty="0" smtClean="0">
                <a:solidFill>
                  <a:schemeClr val="tx1"/>
                </a:solidFill>
              </a:rPr>
            </a:br>
            <a:r>
              <a:rPr lang="en-US" altLang="zh-CN" sz="3100" dirty="0" smtClean="0">
                <a:solidFill>
                  <a:schemeClr val="tx1"/>
                </a:solidFill>
                <a:latin typeface="Times New Roman" pitchFamily="18" charset="0"/>
                <a:ea typeface="+mj-ea"/>
                <a:cs typeface="Times New Roman" pitchFamily="18" charset="0"/>
              </a:rPr>
              <a:t>China Priority Areas of Biodiversity Conservation</a:t>
            </a:r>
            <a:endParaRPr lang="zh-CN" altLang="en-US" sz="3100" dirty="0">
              <a:solidFill>
                <a:schemeClr val="tx1"/>
              </a:solidFill>
              <a:latin typeface="Times New Roman" pitchFamily="18" charset="0"/>
              <a:cs typeface="Times New Roman" pitchFamily="18" charset="0"/>
            </a:endParaRPr>
          </a:p>
        </p:txBody>
      </p:sp>
      <p:sp>
        <p:nvSpPr>
          <p:cNvPr id="6" name="TextBox 5"/>
          <p:cNvSpPr txBox="1"/>
          <p:nvPr/>
        </p:nvSpPr>
        <p:spPr>
          <a:xfrm>
            <a:off x="7000875" y="1214438"/>
            <a:ext cx="1785938" cy="3500437"/>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fontAlgn="auto">
              <a:spcBef>
                <a:spcPts val="0"/>
              </a:spcBef>
              <a:spcAft>
                <a:spcPts val="0"/>
              </a:spcAft>
              <a:defRPr/>
            </a:pPr>
            <a:r>
              <a:rPr lang="zh-CN" altLang="en-US" sz="2000" b="1" dirty="0"/>
              <a:t>根据我国自然条件、社会经济状况、自然资源与主要保护对象分布特点等因素，将全国划分为</a:t>
            </a:r>
            <a:r>
              <a:rPr lang="en-US" sz="2000" b="1" dirty="0"/>
              <a:t>8</a:t>
            </a:r>
            <a:r>
              <a:rPr lang="zh-CN" altLang="en-US" sz="2000" b="1" dirty="0"/>
              <a:t>个自然区域，并提出了</a:t>
            </a:r>
            <a:r>
              <a:rPr lang="en-US" altLang="zh-CN" sz="2000" b="1" dirty="0"/>
              <a:t>35</a:t>
            </a:r>
            <a:r>
              <a:rPr lang="zh-CN" altLang="en-US" sz="2000" b="1" dirty="0"/>
              <a:t>个生物多样性保护优先区域</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内容占位符 5"/>
          <p:cNvGraphicFramePr>
            <a:graphicFrameLocks noGrp="1"/>
          </p:cNvGraphicFramePr>
          <p:nvPr>
            <p:ph idx="1"/>
          </p:nvPr>
        </p:nvGraphicFramePr>
        <p:xfrm>
          <a:off x="457200" y="1600200"/>
          <a:ext cx="8229600" cy="49006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标题 1"/>
          <p:cNvSpPr>
            <a:spLocks noGrp="1"/>
          </p:cNvSpPr>
          <p:nvPr>
            <p:ph type="title"/>
          </p:nvPr>
        </p:nvSpPr>
        <p:spPr>
          <a:xfrm>
            <a:off x="0" y="274638"/>
            <a:ext cx="8686800" cy="1143000"/>
          </a:xfrm>
        </p:spPr>
        <p:txBody>
          <a:bodyPr rtlCol="0">
            <a:normAutofit fontScale="90000"/>
          </a:bodyPr>
          <a:lstStyle/>
          <a:p>
            <a:pPr eaLnBrk="1" fontAlgn="auto" hangingPunct="1">
              <a:spcAft>
                <a:spcPts val="0"/>
              </a:spcAft>
              <a:defRPr/>
            </a:pPr>
            <a:r>
              <a:rPr lang="zh-CN" altLang="en-US" sz="3100" b="1" dirty="0" smtClean="0">
                <a:latin typeface="+mj-ea"/>
                <a:cs typeface="+mj-cs"/>
              </a:rPr>
              <a:t>（一）中国生物多样性保护战略</a:t>
            </a:r>
            <a:r>
              <a:rPr lang="en-US" altLang="zh-CN" sz="3100" dirty="0" smtClean="0">
                <a:cs typeface="+mj-cs"/>
              </a:rPr>
              <a:t/>
            </a:r>
            <a:br>
              <a:rPr lang="en-US" altLang="zh-CN" sz="3100" dirty="0" smtClean="0">
                <a:cs typeface="+mj-cs"/>
              </a:rPr>
            </a:br>
            <a:r>
              <a:rPr lang="en-US" altLang="zh-CN" sz="3100" dirty="0" smtClean="0">
                <a:latin typeface="Times New Roman" pitchFamily="18" charset="0"/>
                <a:cs typeface="Times New Roman" pitchFamily="18" charset="0"/>
              </a:rPr>
              <a:t>China National Biodiversity Conservation </a:t>
            </a:r>
            <a:r>
              <a:rPr lang="en-US" altLang="zh-CN" sz="3200" dirty="0" smtClean="0">
                <a:latin typeface="Times New Roman" pitchFamily="18" charset="0"/>
                <a:cs typeface="Times New Roman" pitchFamily="18" charset="0"/>
              </a:rPr>
              <a:t>Strategy</a:t>
            </a:r>
            <a:r>
              <a:rPr lang="en-US" altLang="zh-CN" sz="3100" dirty="0" smtClean="0">
                <a:latin typeface="Times New Roman" pitchFamily="18" charset="0"/>
                <a:cs typeface="Times New Roman" pitchFamily="18" charset="0"/>
              </a:rPr>
              <a:t> </a:t>
            </a:r>
            <a:r>
              <a:rPr lang="en-US" altLang="zh-CN" sz="4000" dirty="0" smtClean="0">
                <a:solidFill>
                  <a:schemeClr val="tx1"/>
                </a:solidFill>
                <a:cs typeface="+mj-cs"/>
              </a:rPr>
              <a:t/>
            </a:r>
            <a:br>
              <a:rPr lang="en-US" altLang="zh-CN" sz="4000" dirty="0" smtClean="0">
                <a:solidFill>
                  <a:schemeClr val="tx1"/>
                </a:solidFill>
                <a:cs typeface="+mj-cs"/>
              </a:rPr>
            </a:br>
            <a:r>
              <a:rPr lang="zh-CN" altLang="en-US" sz="3100" b="1" dirty="0" smtClean="0">
                <a:solidFill>
                  <a:schemeClr val="tx1"/>
                </a:solidFill>
                <a:cs typeface="+mj-cs"/>
              </a:rPr>
              <a:t>战略任务</a:t>
            </a:r>
            <a:endParaRPr lang="zh-CN" altLang="en-US" sz="3100" b="1" dirty="0">
              <a:solidFill>
                <a:schemeClr val="tx1"/>
              </a:solidFill>
              <a:cs typeface="+mj-cs"/>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内容占位符 5"/>
          <p:cNvGraphicFramePr>
            <a:graphicFrameLocks noGrp="1"/>
          </p:cNvGraphicFramePr>
          <p:nvPr>
            <p:ph idx="1"/>
          </p:nvPr>
        </p:nvGraphicFramePr>
        <p:xfrm>
          <a:off x="457200" y="1600200"/>
          <a:ext cx="8229600" cy="49006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标题 1"/>
          <p:cNvSpPr>
            <a:spLocks noGrp="1"/>
          </p:cNvSpPr>
          <p:nvPr>
            <p:ph type="title"/>
          </p:nvPr>
        </p:nvSpPr>
        <p:spPr>
          <a:xfrm>
            <a:off x="0" y="274638"/>
            <a:ext cx="8686800" cy="1143000"/>
          </a:xfrm>
        </p:spPr>
        <p:txBody>
          <a:bodyPr rtlCol="0">
            <a:normAutofit fontScale="90000"/>
          </a:bodyPr>
          <a:lstStyle/>
          <a:p>
            <a:pPr eaLnBrk="1" fontAlgn="auto" hangingPunct="1">
              <a:spcAft>
                <a:spcPts val="0"/>
              </a:spcAft>
              <a:defRPr/>
            </a:pPr>
            <a:r>
              <a:rPr lang="zh-CN" altLang="en-US" sz="3100" b="1" dirty="0" smtClean="0">
                <a:latin typeface="+mj-ea"/>
                <a:cs typeface="+mj-cs"/>
              </a:rPr>
              <a:t>（一）中国生物多样性保护战略</a:t>
            </a:r>
            <a:r>
              <a:rPr lang="en-US" altLang="zh-CN" sz="3100" dirty="0" smtClean="0">
                <a:cs typeface="+mj-cs"/>
              </a:rPr>
              <a:t/>
            </a:r>
            <a:br>
              <a:rPr lang="en-US" altLang="zh-CN" sz="3100" dirty="0" smtClean="0">
                <a:cs typeface="+mj-cs"/>
              </a:rPr>
            </a:br>
            <a:r>
              <a:rPr lang="en-US" altLang="zh-CN" sz="3100" dirty="0" smtClean="0">
                <a:latin typeface="Times New Roman" pitchFamily="18" charset="0"/>
                <a:cs typeface="Times New Roman" pitchFamily="18" charset="0"/>
              </a:rPr>
              <a:t>China National Biodiversity Conservation </a:t>
            </a:r>
            <a:r>
              <a:rPr lang="en-US" altLang="zh-CN" sz="3200" dirty="0" smtClean="0">
                <a:latin typeface="Times New Roman" pitchFamily="18" charset="0"/>
                <a:cs typeface="Times New Roman" pitchFamily="18" charset="0"/>
              </a:rPr>
              <a:t>Strategy</a:t>
            </a:r>
            <a:r>
              <a:rPr lang="en-US" altLang="zh-CN" sz="3100" dirty="0" smtClean="0">
                <a:latin typeface="Times New Roman" pitchFamily="18" charset="0"/>
                <a:cs typeface="Times New Roman" pitchFamily="18" charset="0"/>
              </a:rPr>
              <a:t> </a:t>
            </a:r>
            <a:r>
              <a:rPr lang="en-US" altLang="zh-CN" sz="4000" dirty="0" smtClean="0">
                <a:solidFill>
                  <a:schemeClr val="tx1"/>
                </a:solidFill>
                <a:cs typeface="+mj-cs"/>
              </a:rPr>
              <a:t/>
            </a:r>
            <a:br>
              <a:rPr lang="en-US" altLang="zh-CN" sz="4000" dirty="0" smtClean="0">
                <a:solidFill>
                  <a:schemeClr val="tx1"/>
                </a:solidFill>
                <a:cs typeface="+mj-cs"/>
              </a:rPr>
            </a:br>
            <a:r>
              <a:rPr lang="zh-CN" altLang="en-US" sz="3100" b="1" dirty="0" smtClean="0">
                <a:solidFill>
                  <a:schemeClr val="tx1"/>
                </a:solidFill>
                <a:cs typeface="+mj-cs"/>
              </a:rPr>
              <a:t>战略任务</a:t>
            </a:r>
            <a:endParaRPr lang="zh-CN" altLang="en-US" sz="3100" b="1" dirty="0">
              <a:solidFill>
                <a:schemeClr val="tx1"/>
              </a:solidFill>
              <a:cs typeface="+mj-cs"/>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7188" y="285750"/>
            <a:ext cx="8229600" cy="1571625"/>
          </a:xfrm>
        </p:spPr>
        <p:txBody>
          <a:bodyPr rtlCol="0">
            <a:normAutofit/>
          </a:bodyPr>
          <a:lstStyle/>
          <a:p>
            <a:pPr eaLnBrk="1" fontAlgn="auto" hangingPunct="1">
              <a:spcAft>
                <a:spcPts val="0"/>
              </a:spcAft>
              <a:defRPr/>
            </a:pPr>
            <a:r>
              <a:rPr lang="zh-CN" altLang="en-US" sz="2800" b="1" dirty="0" smtClean="0">
                <a:latin typeface="+mj-ea"/>
                <a:cs typeface="+mj-cs"/>
              </a:rPr>
              <a:t>（二）生物多样性保护优先领域与行动</a:t>
            </a:r>
            <a:r>
              <a:rPr lang="en-US" altLang="zh-CN" sz="2800" dirty="0" smtClean="0">
                <a:solidFill>
                  <a:schemeClr val="tx1"/>
                </a:solidFill>
                <a:cs typeface="+mj-cs"/>
              </a:rPr>
              <a:t/>
            </a:r>
            <a:br>
              <a:rPr lang="en-US" altLang="zh-CN" sz="2800" dirty="0" smtClean="0">
                <a:solidFill>
                  <a:schemeClr val="tx1"/>
                </a:solidFill>
                <a:cs typeface="+mj-cs"/>
              </a:rPr>
            </a:br>
            <a:r>
              <a:rPr lang="en-US" altLang="zh-CN" sz="2800" dirty="0" smtClean="0">
                <a:solidFill>
                  <a:schemeClr val="tx1"/>
                </a:solidFill>
                <a:latin typeface="Times New Roman" pitchFamily="18" charset="0"/>
                <a:cs typeface="Times New Roman" pitchFamily="18" charset="0"/>
              </a:rPr>
              <a:t>Priority Domains and Actions of Biodiversity Conservation</a:t>
            </a:r>
            <a:endParaRPr lang="zh-CN" altLang="en-US" sz="2800" dirty="0">
              <a:solidFill>
                <a:schemeClr val="tx1"/>
              </a:solidFill>
              <a:cs typeface="+mj-cs"/>
            </a:endParaRPr>
          </a:p>
        </p:txBody>
      </p:sp>
      <p:sp>
        <p:nvSpPr>
          <p:cNvPr id="6" name="TextBox 5"/>
          <p:cNvSpPr txBox="1"/>
          <p:nvPr/>
        </p:nvSpPr>
        <p:spPr>
          <a:xfrm>
            <a:off x="1000100" y="1928802"/>
            <a:ext cx="7215238" cy="4031873"/>
          </a:xfrm>
          <a:prstGeom prst="rect">
            <a:avLst/>
          </a:prstGeom>
          <a:ln>
            <a:solidFill>
              <a:srgbClr val="002060"/>
            </a:solidFill>
          </a:ln>
        </p:spPr>
        <p:style>
          <a:lnRef idx="3">
            <a:schemeClr val="lt1"/>
          </a:lnRef>
          <a:fillRef idx="1">
            <a:schemeClr val="accent5"/>
          </a:fillRef>
          <a:effectRef idx="1">
            <a:schemeClr val="accent5"/>
          </a:effectRef>
          <a:fontRef idx="minor">
            <a:schemeClr val="lt1"/>
          </a:fontRef>
        </p:style>
        <p:txBody>
          <a:bodyPr>
            <a:spAutoFit/>
          </a:bodyPr>
          <a:lstStyle/>
          <a:p>
            <a:pPr indent="540000" fontAlgn="auto">
              <a:lnSpc>
                <a:spcPct val="200000"/>
              </a:lnSpc>
              <a:spcBef>
                <a:spcPts val="0"/>
              </a:spcBef>
              <a:spcAft>
                <a:spcPts val="0"/>
              </a:spcAft>
              <a:defRPr/>
            </a:pPr>
            <a:r>
              <a:rPr lang="zh-CN" altLang="en-US" sz="2400" dirty="0">
                <a:solidFill>
                  <a:schemeClr val="tx1"/>
                </a:solidFill>
              </a:rPr>
              <a:t> </a:t>
            </a:r>
            <a:r>
              <a:rPr lang="zh-CN" altLang="en-US" sz="3200" dirty="0">
                <a:solidFill>
                  <a:schemeClr val="tx1"/>
                </a:solidFill>
              </a:rPr>
              <a:t>根据总体目标和战略任务，以</a:t>
            </a:r>
            <a:r>
              <a:rPr lang="en-US" sz="3200" dirty="0">
                <a:solidFill>
                  <a:schemeClr val="tx1"/>
                </a:solidFill>
              </a:rPr>
              <a:t>35</a:t>
            </a:r>
            <a:r>
              <a:rPr lang="zh-CN" altLang="en-US" sz="3200" dirty="0">
                <a:solidFill>
                  <a:schemeClr val="tx1"/>
                </a:solidFill>
              </a:rPr>
              <a:t>个生物多样性保护优先区域为基础，综合确定我国生物多样性保护的</a:t>
            </a:r>
            <a:r>
              <a:rPr lang="en-US" sz="3200" dirty="0">
                <a:solidFill>
                  <a:schemeClr val="tx1"/>
                </a:solidFill>
              </a:rPr>
              <a:t>10</a:t>
            </a:r>
            <a:r>
              <a:rPr lang="zh-CN" altLang="en-US" sz="3200" dirty="0">
                <a:solidFill>
                  <a:schemeClr val="tx1"/>
                </a:solidFill>
              </a:rPr>
              <a:t>个优先领域及</a:t>
            </a:r>
            <a:r>
              <a:rPr lang="en-US" sz="3200" dirty="0">
                <a:solidFill>
                  <a:schemeClr val="tx1"/>
                </a:solidFill>
              </a:rPr>
              <a:t>30</a:t>
            </a:r>
            <a:r>
              <a:rPr lang="zh-CN" altLang="en-US" sz="3200" dirty="0">
                <a:solidFill>
                  <a:schemeClr val="tx1"/>
                </a:solidFill>
              </a:rPr>
              <a:t>个优先行动。</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335874" name="Picture 2"/>
          <p:cNvPicPr>
            <a:picLocks noChangeAspect="1" noChangeArrowheads="1"/>
          </p:cNvPicPr>
          <p:nvPr/>
        </p:nvPicPr>
        <p:blipFill>
          <a:blip r:embed="rId2" cstate="print"/>
          <a:srcRect/>
          <a:stretch>
            <a:fillRect/>
          </a:stretch>
        </p:blipFill>
        <p:spPr bwMode="auto">
          <a:xfrm>
            <a:off x="0" y="0"/>
            <a:ext cx="9875838" cy="6884988"/>
          </a:xfrm>
          <a:prstGeom prst="rect">
            <a:avLst/>
          </a:prstGeom>
          <a:noFill/>
          <a:ln w="9525">
            <a:noFill/>
            <a:miter lim="800000"/>
            <a:headEnd/>
            <a:tailEnd/>
          </a:ln>
        </p:spPr>
      </p:pic>
      <p:sp>
        <p:nvSpPr>
          <p:cNvPr id="5" name="TextBox 4"/>
          <p:cNvSpPr txBox="1"/>
          <p:nvPr/>
        </p:nvSpPr>
        <p:spPr>
          <a:xfrm>
            <a:off x="4067944" y="1340768"/>
            <a:ext cx="5832648" cy="369332"/>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zh-CN" altLang="en-US" dirty="0" smtClean="0"/>
              <a:t>谢高地：中国科学院地理科学与资源研究所，</a:t>
            </a:r>
            <a:r>
              <a:rPr lang="en-US" altLang="zh-CN" dirty="0" smtClean="0"/>
              <a:t>2012</a:t>
            </a:r>
            <a:r>
              <a:rPr lang="zh-CN" altLang="en-US" dirty="0" smtClean="0"/>
              <a:t>年</a:t>
            </a:r>
            <a:r>
              <a:rPr lang="en-US" altLang="zh-CN" dirty="0" smtClean="0"/>
              <a:t>7</a:t>
            </a:r>
            <a:r>
              <a:rPr lang="zh-CN" altLang="en-US" dirty="0" smtClean="0"/>
              <a:t>月</a:t>
            </a:r>
            <a:endParaRPr lang="zh-CN" alt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336899" name="Picture 3"/>
          <p:cNvPicPr>
            <a:picLocks noChangeAspect="1" noChangeArrowheads="1"/>
          </p:cNvPicPr>
          <p:nvPr/>
        </p:nvPicPr>
        <p:blipFill>
          <a:blip r:embed="rId2" cstate="print"/>
          <a:srcRect/>
          <a:stretch>
            <a:fillRect/>
          </a:stretch>
        </p:blipFill>
        <p:spPr bwMode="auto">
          <a:xfrm>
            <a:off x="-141288" y="-41275"/>
            <a:ext cx="9428163" cy="6942138"/>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337922" name="Picture 2"/>
          <p:cNvPicPr>
            <a:picLocks noChangeAspect="1" noChangeArrowheads="1"/>
          </p:cNvPicPr>
          <p:nvPr/>
        </p:nvPicPr>
        <p:blipFill>
          <a:blip r:embed="rId2" cstate="print"/>
          <a:srcRect/>
          <a:stretch>
            <a:fillRect/>
          </a:stretch>
        </p:blipFill>
        <p:spPr bwMode="auto">
          <a:xfrm>
            <a:off x="0" y="-1"/>
            <a:ext cx="9144000" cy="6901273"/>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338946" name="Picture 2"/>
          <p:cNvPicPr>
            <a:picLocks noChangeAspect="1" noChangeArrowheads="1"/>
          </p:cNvPicPr>
          <p:nvPr/>
        </p:nvPicPr>
        <p:blipFill>
          <a:blip r:embed="rId2" cstate="print"/>
          <a:srcRect/>
          <a:stretch>
            <a:fillRect/>
          </a:stretch>
        </p:blipFill>
        <p:spPr bwMode="auto">
          <a:xfrm>
            <a:off x="0" y="0"/>
            <a:ext cx="9144000" cy="6881586"/>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altLang="zh-CN" dirty="0" smtClean="0">
                <a:solidFill>
                  <a:schemeClr val="tx1"/>
                </a:solidFill>
                <a:latin typeface="Times New Roman" pitchFamily="18" charset="0"/>
                <a:cs typeface="Times New Roman" pitchFamily="18" charset="0"/>
              </a:rPr>
              <a:t>2000-2010</a:t>
            </a:r>
            <a:endParaRPr lang="zh-CN" altLang="en-US" dirty="0" smtClean="0">
              <a:solidFill>
                <a:schemeClr val="tx1"/>
              </a:solidFill>
              <a:latin typeface="Times New Roman" pitchFamily="18" charset="0"/>
              <a:cs typeface="Times New Roman" pitchFamily="18" charset="0"/>
            </a:endParaRPr>
          </a:p>
        </p:txBody>
      </p:sp>
      <p:sp>
        <p:nvSpPr>
          <p:cNvPr id="4" name="Content Placeholder 6"/>
          <p:cNvSpPr>
            <a:spLocks noGrp="1"/>
          </p:cNvSpPr>
          <p:nvPr>
            <p:ph idx="1"/>
          </p:nvPr>
        </p:nvSpPr>
        <p:spPr bwMode="auto">
          <a:xfrm>
            <a:off x="357158" y="857232"/>
            <a:ext cx="8501122" cy="6000768"/>
          </a:xfrm>
          <a:noFill/>
          <a:ln>
            <a:miter lim="800000"/>
            <a:headEnd/>
            <a:tailEnd/>
          </a:ln>
        </p:spPr>
        <p:txBody>
          <a:bodyPr vert="horz" wrap="square" lIns="91440" tIns="45720" rIns="91440" bIns="45720" numCol="1" anchor="t" anchorCtr="0" compatLnSpc="1">
            <a:prstTxWarp prst="textNoShape">
              <a:avLst/>
            </a:prstTxWarp>
          </a:bodyPr>
          <a:lstStyle/>
          <a:p>
            <a:pPr>
              <a:lnSpc>
                <a:spcPct val="150000"/>
              </a:lnSpc>
            </a:pPr>
            <a:r>
              <a:rPr lang="en-US" altLang="zh-CN" sz="1800" dirty="0" smtClean="0">
                <a:effectLst/>
                <a:latin typeface="+mn-lt"/>
                <a:ea typeface="ＭＳ Ｐゴシック" pitchFamily="34" charset="-128"/>
                <a:cs typeface="Arial" charset="0"/>
              </a:rPr>
              <a:t>CBD  and other biodiversity-related Conventions adopted to address biodiversity issues.</a:t>
            </a:r>
          </a:p>
          <a:p>
            <a:pPr>
              <a:lnSpc>
                <a:spcPct val="150000"/>
              </a:lnSpc>
            </a:pPr>
            <a:r>
              <a:rPr lang="en-US" altLang="zh-CN" sz="1800" dirty="0" smtClean="0">
                <a:effectLst/>
                <a:latin typeface="+mn-lt"/>
                <a:ea typeface="ＭＳ Ｐゴシック" pitchFamily="34" charset="-128"/>
                <a:cs typeface="Arial" charset="0"/>
              </a:rPr>
              <a:t>Millennium Ecosystem Assessments undertaken from 2000 to 2004.</a:t>
            </a:r>
          </a:p>
          <a:p>
            <a:pPr>
              <a:lnSpc>
                <a:spcPct val="150000"/>
              </a:lnSpc>
            </a:pPr>
            <a:r>
              <a:rPr lang="en-US" altLang="zh-CN" sz="1800" dirty="0" smtClean="0">
                <a:effectLst/>
                <a:latin typeface="+mn-lt"/>
                <a:ea typeface="ＭＳ Ｐゴシック" pitchFamily="34" charset="-128"/>
                <a:cs typeface="Arial" charset="0"/>
              </a:rPr>
              <a:t>CBD adopted its first Strategic Plan for 2010 in 2002, covering 11 goals and 21 targets, which were included in Millennium Development Goals.</a:t>
            </a:r>
          </a:p>
          <a:p>
            <a:pPr>
              <a:lnSpc>
                <a:spcPct val="150000"/>
              </a:lnSpc>
            </a:pPr>
            <a:r>
              <a:rPr lang="en-US" altLang="zh-CN" sz="1800" dirty="0" smtClean="0">
                <a:effectLst/>
                <a:latin typeface="+mn-lt"/>
                <a:ea typeface="ＭＳ Ｐゴシック" pitchFamily="34" charset="-128"/>
                <a:cs typeface="Arial" charset="0"/>
              </a:rPr>
              <a:t>2010 announced by UN as International Year of Biodiversity.</a:t>
            </a:r>
          </a:p>
          <a:p>
            <a:pPr>
              <a:lnSpc>
                <a:spcPct val="150000"/>
              </a:lnSpc>
            </a:pPr>
            <a:r>
              <a:rPr lang="en-US" altLang="zh-CN" sz="1800" dirty="0" smtClean="0">
                <a:effectLst/>
                <a:latin typeface="+mn-lt"/>
                <a:ea typeface="ＭＳ Ｐゴシック" pitchFamily="34" charset="-128"/>
                <a:cs typeface="Arial" charset="0"/>
              </a:rPr>
              <a:t>CBD adopted in 2010 its second Strategic Plan for 2011-2020, which contains 5 strategic goals and 20 targets.</a:t>
            </a:r>
          </a:p>
          <a:p>
            <a:pPr>
              <a:lnSpc>
                <a:spcPct val="150000"/>
              </a:lnSpc>
            </a:pPr>
            <a:r>
              <a:rPr lang="en-US" altLang="zh-CN" sz="1800" dirty="0" smtClean="0">
                <a:effectLst/>
                <a:latin typeface="+mn-lt"/>
                <a:ea typeface="ＭＳ Ｐゴシック" pitchFamily="34" charset="-128"/>
                <a:cs typeface="Arial" charset="0"/>
              </a:rPr>
              <a:t>CBD adopted three Protocols respectively in 2000 and 2010 for </a:t>
            </a:r>
            <a:r>
              <a:rPr lang="en-US" altLang="zh-CN" sz="1800" dirty="0" err="1" smtClean="0">
                <a:effectLst/>
                <a:latin typeface="+mn-lt"/>
                <a:ea typeface="ＭＳ Ｐゴシック" pitchFamily="34" charset="-128"/>
                <a:cs typeface="Arial" charset="0"/>
              </a:rPr>
              <a:t>biosafety</a:t>
            </a:r>
            <a:r>
              <a:rPr lang="en-US" altLang="zh-CN" sz="1800" dirty="0" smtClean="0">
                <a:effectLst/>
                <a:latin typeface="+mn-lt"/>
                <a:ea typeface="ＭＳ Ｐゴシック" pitchFamily="34" charset="-128"/>
                <a:cs typeface="Arial" charset="0"/>
              </a:rPr>
              <a:t> and access and benefit-sharing of use of genetic resources.</a:t>
            </a:r>
          </a:p>
          <a:p>
            <a:pPr>
              <a:lnSpc>
                <a:spcPct val="150000"/>
              </a:lnSpc>
            </a:pPr>
            <a:r>
              <a:rPr lang="en-US" altLang="zh-CN" sz="1800" dirty="0" smtClean="0">
                <a:effectLst/>
                <a:latin typeface="+mn-lt"/>
                <a:ea typeface="ＭＳ Ｐゴシック" pitchFamily="34" charset="-128"/>
                <a:cs typeface="Arial" charset="0"/>
              </a:rPr>
              <a:t>2011-2020 announced as UN Decade for Biodiversity.</a:t>
            </a:r>
          </a:p>
          <a:p>
            <a:pPr>
              <a:lnSpc>
                <a:spcPct val="150000"/>
              </a:lnSpc>
            </a:pPr>
            <a:r>
              <a:rPr lang="en-US" altLang="zh-CN" sz="1800" dirty="0" smtClean="0">
                <a:effectLst/>
                <a:latin typeface="+mn-lt"/>
                <a:ea typeface="ＭＳ Ｐゴシック" pitchFamily="34" charset="-128"/>
                <a:cs typeface="Arial" charset="0"/>
              </a:rPr>
              <a:t>UNCSD (Rio+20) called on countries to support the implementation of the Strategic Plan for Biodiversity for 2011-2020.</a:t>
            </a:r>
          </a:p>
          <a:p>
            <a:pPr>
              <a:lnSpc>
                <a:spcPct val="150000"/>
              </a:lnSpc>
              <a:buFont typeface="Arial" charset="0"/>
              <a:buNone/>
            </a:pPr>
            <a:endParaRPr lang="en-US" altLang="zh-CN" sz="1800" b="0" dirty="0" smtClean="0">
              <a:effectLst/>
              <a:latin typeface="+mn-lt"/>
              <a:ea typeface="ＭＳ Ｐゴシック" pitchFamily="34" charset="-128"/>
            </a:endParaRPr>
          </a:p>
          <a:p>
            <a:pPr>
              <a:lnSpc>
                <a:spcPct val="150000"/>
              </a:lnSpc>
              <a:buNone/>
            </a:pPr>
            <a:endParaRPr lang="en-US" altLang="zh-CN" sz="1800" b="0" dirty="0" smtClean="0">
              <a:effectLst/>
              <a:latin typeface="+mn-lt"/>
              <a:ea typeface="ＭＳ Ｐゴシック" pitchFamily="34" charset="-128"/>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CRAES</a:t>
            </a:r>
            <a:r>
              <a:rPr lang="zh-CN" altLang="en-US" dirty="0" smtClean="0"/>
              <a:t>的工作</a:t>
            </a:r>
            <a:endParaRPr lang="zh-CN" altLang="en-US" dirty="0"/>
          </a:p>
        </p:txBody>
      </p:sp>
      <p:sp>
        <p:nvSpPr>
          <p:cNvPr id="3" name="内容占位符 2"/>
          <p:cNvSpPr>
            <a:spLocks noGrp="1"/>
          </p:cNvSpPr>
          <p:nvPr>
            <p:ph idx="1"/>
          </p:nvPr>
        </p:nvSpPr>
        <p:spPr/>
        <p:txBody>
          <a:bodyPr/>
          <a:lstStyle/>
          <a:p>
            <a:endParaRPr lang="zh-CN" altLang="en-US"/>
          </a:p>
        </p:txBody>
      </p:sp>
      <p:pic>
        <p:nvPicPr>
          <p:cNvPr id="210947" name="Picture 3"/>
          <p:cNvPicPr>
            <a:picLocks noChangeAspect="1" noChangeArrowheads="1"/>
          </p:cNvPicPr>
          <p:nvPr/>
        </p:nvPicPr>
        <p:blipFill>
          <a:blip r:embed="rId2" cstate="print"/>
          <a:srcRect/>
          <a:stretch>
            <a:fillRect/>
          </a:stretch>
        </p:blipFill>
        <p:spPr bwMode="auto">
          <a:xfrm>
            <a:off x="395536" y="908720"/>
            <a:ext cx="8339141" cy="5269954"/>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国内趋势</a:t>
            </a:r>
            <a:endParaRPr lang="zh-CN" altLang="en-US" dirty="0"/>
          </a:p>
        </p:txBody>
      </p:sp>
      <p:sp>
        <p:nvSpPr>
          <p:cNvPr id="5" name="内容占位符 4"/>
          <p:cNvSpPr>
            <a:spLocks noGrp="1"/>
          </p:cNvSpPr>
          <p:nvPr>
            <p:ph idx="1"/>
          </p:nvPr>
        </p:nvSpPr>
        <p:spPr>
          <a:xfrm>
            <a:off x="179512" y="908720"/>
            <a:ext cx="8572560" cy="4896544"/>
          </a:xfrm>
        </p:spPr>
        <p:txBody>
          <a:bodyPr/>
          <a:lstStyle/>
          <a:p>
            <a:pPr>
              <a:lnSpc>
                <a:spcPct val="150000"/>
              </a:lnSpc>
            </a:pPr>
            <a:r>
              <a:rPr lang="zh-CN" altLang="en-US" sz="3200" b="0" dirty="0" smtClean="0">
                <a:effectLst/>
                <a:latin typeface="+mn-ea"/>
                <a:ea typeface="+mn-ea"/>
              </a:rPr>
              <a:t>生物多样性保护地位得到提升</a:t>
            </a:r>
            <a:endParaRPr lang="en-US" altLang="zh-CN" sz="3200" b="0" dirty="0" smtClean="0">
              <a:effectLst/>
              <a:latin typeface="+mn-ea"/>
              <a:ea typeface="+mn-ea"/>
            </a:endParaRPr>
          </a:p>
          <a:p>
            <a:pPr>
              <a:lnSpc>
                <a:spcPct val="150000"/>
              </a:lnSpc>
            </a:pPr>
            <a:r>
              <a:rPr lang="zh-CN" altLang="en-US" sz="3200" b="0" dirty="0" smtClean="0">
                <a:effectLst/>
                <a:latin typeface="+mn-ea"/>
                <a:ea typeface="+mn-ea"/>
              </a:rPr>
              <a:t>中国</a:t>
            </a:r>
            <a:r>
              <a:rPr lang="zh-CN" altLang="en-US" sz="3200" b="0" dirty="0" smtClean="0">
                <a:effectLst/>
                <a:latin typeface="+mn-ea"/>
                <a:ea typeface="+mn-ea"/>
              </a:rPr>
              <a:t>生物多样性保护战略与行动计划成为国家战略</a:t>
            </a:r>
            <a:endParaRPr lang="en-US" altLang="zh-CN" sz="3200" b="0" dirty="0" smtClean="0">
              <a:effectLst/>
              <a:latin typeface="+mn-ea"/>
              <a:ea typeface="+mn-ea"/>
            </a:endParaRPr>
          </a:p>
          <a:p>
            <a:pPr>
              <a:lnSpc>
                <a:spcPct val="150000"/>
              </a:lnSpc>
            </a:pPr>
            <a:r>
              <a:rPr lang="zh-CN" altLang="en-US" sz="3200" b="0" dirty="0" smtClean="0">
                <a:effectLst/>
                <a:latin typeface="+mn-ea"/>
                <a:ea typeface="+mn-ea"/>
              </a:rPr>
              <a:t>生态系统服务和</a:t>
            </a:r>
            <a:r>
              <a:rPr lang="zh-CN" altLang="en-US" sz="3200" b="0" dirty="0" smtClean="0">
                <a:effectLst/>
                <a:latin typeface="+mn-ea"/>
                <a:ea typeface="+mn-ea"/>
              </a:rPr>
              <a:t>生物多样性的</a:t>
            </a:r>
            <a:r>
              <a:rPr lang="zh-CN" altLang="en-US" sz="3200" b="0" dirty="0" smtClean="0">
                <a:effectLst/>
                <a:latin typeface="+mn-ea"/>
                <a:ea typeface="+mn-ea"/>
              </a:rPr>
              <a:t>经济学</a:t>
            </a:r>
            <a:r>
              <a:rPr lang="zh-CN" altLang="en-US" sz="3200" b="0" dirty="0" smtClean="0">
                <a:effectLst/>
                <a:latin typeface="+mn-ea"/>
                <a:ea typeface="+mn-ea"/>
              </a:rPr>
              <a:t>研究</a:t>
            </a:r>
            <a:r>
              <a:rPr lang="zh-CN" altLang="en-US" sz="3200" b="0" dirty="0" smtClean="0">
                <a:effectLst/>
                <a:latin typeface="+mn-ea"/>
                <a:ea typeface="+mn-ea"/>
              </a:rPr>
              <a:t>正逐步展开，将为国家和地方的有关决策提供技术支持</a:t>
            </a:r>
            <a:endParaRPr lang="zh-CN" altLang="en-US" sz="3200" b="0" dirty="0">
              <a:effectLst/>
              <a:latin typeface="+mn-ea"/>
              <a:ea typeface="+mn-ea"/>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1560" y="2492896"/>
            <a:ext cx="8135937" cy="649287"/>
          </a:xfrm>
        </p:spPr>
        <p:txBody>
          <a:bodyPr/>
          <a:lstStyle/>
          <a:p>
            <a:pPr algn="ctr"/>
            <a:r>
              <a:rPr lang="zh-CN" altLang="en-US" sz="4800" dirty="0" smtClean="0"/>
              <a:t>谢谢！</a:t>
            </a:r>
            <a:endParaRPr lang="zh-CN" altLang="en-US" sz="4800" dirty="0"/>
          </a:p>
        </p:txBody>
      </p:sp>
      <p:sp>
        <p:nvSpPr>
          <p:cNvPr id="4" name="TextBox 3"/>
          <p:cNvSpPr txBox="1"/>
          <p:nvPr/>
        </p:nvSpPr>
        <p:spPr>
          <a:xfrm>
            <a:off x="1259632" y="3789040"/>
            <a:ext cx="6732240" cy="1077218"/>
          </a:xfrm>
          <a:prstGeom prst="rect">
            <a:avLst/>
          </a:prstGeom>
          <a:noFill/>
        </p:spPr>
        <p:txBody>
          <a:bodyPr wrap="square" rtlCol="0">
            <a:spAutoFit/>
          </a:bodyPr>
          <a:lstStyle/>
          <a:p>
            <a:pPr algn="ctr"/>
            <a:r>
              <a:rPr lang="zh-CN" altLang="en-US" sz="1600" dirty="0" smtClean="0"/>
              <a:t>徐靖（</a:t>
            </a:r>
            <a:r>
              <a:rPr lang="en-US" altLang="zh-CN" sz="1600" dirty="0" err="1" smtClean="0"/>
              <a:t>Xu</a:t>
            </a:r>
            <a:r>
              <a:rPr lang="en-US" altLang="zh-CN" sz="1600" dirty="0" smtClean="0"/>
              <a:t> Jing</a:t>
            </a:r>
            <a:r>
              <a:rPr lang="zh-CN" altLang="en-US" sz="1600" dirty="0" smtClean="0"/>
              <a:t>）</a:t>
            </a:r>
            <a:endParaRPr lang="en-US" altLang="zh-CN" sz="1600" dirty="0" smtClean="0"/>
          </a:p>
          <a:p>
            <a:pPr algn="ctr"/>
            <a:r>
              <a:rPr lang="zh-CN" altLang="en-US" sz="1600" dirty="0" smtClean="0"/>
              <a:t>中国环境科学研究院（</a:t>
            </a:r>
            <a:r>
              <a:rPr lang="en-US" altLang="zh-CN" sz="1600" dirty="0" smtClean="0"/>
              <a:t>Chinese Research Academy of environmental Sciences</a:t>
            </a:r>
            <a:r>
              <a:rPr lang="zh-CN" altLang="en-US" sz="1600" dirty="0" smtClean="0"/>
              <a:t>）</a:t>
            </a:r>
            <a:endParaRPr lang="en-US" altLang="zh-CN" sz="1600" dirty="0" smtClean="0"/>
          </a:p>
          <a:p>
            <a:pPr algn="ctr"/>
            <a:r>
              <a:rPr lang="en-US" altLang="zh-CN" sz="1600" dirty="0" smtClean="0"/>
              <a:t>Email:xujing.2001@yahoo.com.cn</a:t>
            </a:r>
          </a:p>
          <a:p>
            <a:pPr algn="ctr"/>
            <a:r>
              <a:rPr lang="en-US" altLang="zh-CN" sz="1600" dirty="0" smtClean="0"/>
              <a:t>Tel:010-84915215</a:t>
            </a:r>
            <a:endParaRPr lang="zh-CN" altLang="en-US"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9" name="Rectangle 3"/>
          <p:cNvSpPr>
            <a:spLocks noGrp="1" noChangeArrowheads="1"/>
          </p:cNvSpPr>
          <p:nvPr>
            <p:ph type="body" idx="1"/>
          </p:nvPr>
        </p:nvSpPr>
        <p:spPr>
          <a:xfrm>
            <a:off x="0" y="631658"/>
            <a:ext cx="4627034" cy="5320966"/>
          </a:xfrm>
        </p:spPr>
        <p:txBody>
          <a:bodyPr/>
          <a:lstStyle/>
          <a:p>
            <a:pPr>
              <a:lnSpc>
                <a:spcPct val="150000"/>
              </a:lnSpc>
            </a:pPr>
            <a:r>
              <a:rPr lang="en-US" altLang="zh-CN" b="1" dirty="0">
                <a:effectLst/>
                <a:latin typeface="+mn-lt"/>
              </a:rPr>
              <a:t>The information behind GBO-3:</a:t>
            </a:r>
          </a:p>
          <a:p>
            <a:pPr>
              <a:lnSpc>
                <a:spcPct val="150000"/>
              </a:lnSpc>
            </a:pPr>
            <a:endParaRPr lang="en-US" altLang="zh-CN" b="1" dirty="0">
              <a:effectLst/>
              <a:latin typeface="+mn-lt"/>
            </a:endParaRPr>
          </a:p>
          <a:p>
            <a:pPr>
              <a:lnSpc>
                <a:spcPct val="150000"/>
              </a:lnSpc>
            </a:pPr>
            <a:r>
              <a:rPr lang="en-US" altLang="zh-CN" dirty="0">
                <a:effectLst/>
                <a:latin typeface="+mn-lt"/>
              </a:rPr>
              <a:t> 120 National Reports </a:t>
            </a:r>
          </a:p>
          <a:p>
            <a:pPr>
              <a:lnSpc>
                <a:spcPct val="150000"/>
              </a:lnSpc>
            </a:pPr>
            <a:r>
              <a:rPr lang="en-US" altLang="zh-CN" dirty="0">
                <a:effectLst/>
                <a:latin typeface="+mn-lt"/>
              </a:rPr>
              <a:t> Biodiversity Indicators </a:t>
            </a:r>
            <a:r>
              <a:rPr lang="en-US" altLang="zh-CN" dirty="0" smtClean="0">
                <a:effectLst/>
                <a:latin typeface="+mn-lt"/>
              </a:rPr>
              <a:t>  </a:t>
            </a:r>
            <a:r>
              <a:rPr lang="en-US" altLang="zh-CN" dirty="0">
                <a:effectLst/>
                <a:latin typeface="+mn-lt"/>
              </a:rPr>
              <a:t>Partnership</a:t>
            </a:r>
          </a:p>
          <a:p>
            <a:pPr>
              <a:lnSpc>
                <a:spcPct val="150000"/>
              </a:lnSpc>
            </a:pPr>
            <a:r>
              <a:rPr lang="en-US" altLang="zh-CN" dirty="0">
                <a:effectLst/>
                <a:latin typeface="+mn-lt"/>
              </a:rPr>
              <a:t> Biodiversity Futures Study</a:t>
            </a:r>
          </a:p>
          <a:p>
            <a:pPr>
              <a:lnSpc>
                <a:spcPct val="150000"/>
              </a:lnSpc>
            </a:pPr>
            <a:r>
              <a:rPr lang="en-US" altLang="zh-CN" dirty="0">
                <a:effectLst/>
                <a:latin typeface="+mn-lt"/>
              </a:rPr>
              <a:t> 500 scientific papers</a:t>
            </a:r>
          </a:p>
          <a:p>
            <a:pPr>
              <a:lnSpc>
                <a:spcPct val="150000"/>
              </a:lnSpc>
            </a:pPr>
            <a:r>
              <a:rPr lang="en-US" altLang="zh-CN" dirty="0">
                <a:effectLst/>
                <a:latin typeface="+mn-lt"/>
              </a:rPr>
              <a:t> Open review process</a:t>
            </a:r>
            <a:endParaRPr lang="zh-CN" altLang="en-US" dirty="0">
              <a:effectLst/>
              <a:latin typeface="+mn-lt"/>
            </a:endParaRPr>
          </a:p>
        </p:txBody>
      </p:sp>
      <p:pic>
        <p:nvPicPr>
          <p:cNvPr id="418821" name="Picture 6"/>
          <p:cNvPicPr>
            <a:picLocks noChangeAspect="1" noChangeArrowheads="1"/>
          </p:cNvPicPr>
          <p:nvPr/>
        </p:nvPicPr>
        <p:blipFill>
          <a:blip r:embed="rId2" cstate="print"/>
          <a:srcRect/>
          <a:stretch>
            <a:fillRect/>
          </a:stretch>
        </p:blipFill>
        <p:spPr bwMode="auto">
          <a:xfrm>
            <a:off x="4461934" y="0"/>
            <a:ext cx="468206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主题1">
  <a:themeElements>
    <a:clrScheme name="沉稳">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主题1</Template>
  <TotalTime>837</TotalTime>
  <Words>5261</Words>
  <Application>Microsoft Office PowerPoint</Application>
  <PresentationFormat>全屏显示(4:3)</PresentationFormat>
  <Paragraphs>453</Paragraphs>
  <Slides>82</Slides>
  <Notes>9</Notes>
  <HiddenSlides>0</HiddenSlides>
  <MMClips>0</MMClips>
  <ScaleCrop>false</ScaleCrop>
  <HeadingPairs>
    <vt:vector size="6" baseType="variant">
      <vt:variant>
        <vt:lpstr>主题</vt:lpstr>
      </vt:variant>
      <vt:variant>
        <vt:i4>2</vt:i4>
      </vt:variant>
      <vt:variant>
        <vt:lpstr>嵌入 OLE 服务器</vt:lpstr>
      </vt:variant>
      <vt:variant>
        <vt:i4>1</vt:i4>
      </vt:variant>
      <vt:variant>
        <vt:lpstr>幻灯片标题</vt:lpstr>
      </vt:variant>
      <vt:variant>
        <vt:i4>82</vt:i4>
      </vt:variant>
    </vt:vector>
  </HeadingPairs>
  <TitlesOfParts>
    <vt:vector size="85" baseType="lpstr">
      <vt:lpstr>主题1</vt:lpstr>
      <vt:lpstr>自定义设计方案</vt:lpstr>
      <vt:lpstr>图表</vt:lpstr>
      <vt:lpstr>国内外生物多样性保护形势概述</vt:lpstr>
      <vt:lpstr>汇报内容</vt:lpstr>
      <vt:lpstr>国际生物多样性保护现状与发展趋势</vt:lpstr>
      <vt:lpstr>Why Biodiversity is Important</vt:lpstr>
      <vt:lpstr>Drivers of Change in Biodiversity</vt:lpstr>
      <vt:lpstr>Earth Summit 1992 </vt:lpstr>
      <vt:lpstr>《生物多样性公约》</vt:lpstr>
      <vt:lpstr>2000-2010</vt:lpstr>
      <vt:lpstr>幻灯片 9</vt:lpstr>
      <vt:lpstr>幻灯片 10</vt:lpstr>
      <vt:lpstr>幻灯片 11</vt:lpstr>
      <vt:lpstr>幻灯片 12</vt:lpstr>
      <vt:lpstr>幻灯片 13</vt:lpstr>
      <vt:lpstr>幻灯片 14</vt:lpstr>
      <vt:lpstr>幻灯片 15</vt:lpstr>
      <vt:lpstr>幻灯片 16</vt:lpstr>
      <vt:lpstr>幻灯片 17</vt:lpstr>
      <vt:lpstr>COP-10</vt:lpstr>
      <vt:lpstr>幻灯片 19</vt:lpstr>
      <vt:lpstr>幻灯片 20</vt:lpstr>
      <vt:lpstr>幻灯片 21</vt:lpstr>
      <vt:lpstr>幻灯片 22</vt:lpstr>
      <vt:lpstr>幻灯片 23</vt:lpstr>
      <vt:lpstr>幻灯片 24</vt:lpstr>
      <vt:lpstr>《生物多样性公约》</vt:lpstr>
      <vt:lpstr>为何要求分享？</vt:lpstr>
      <vt:lpstr>Backgrounds-The review for ABS Protocol negotiation</vt:lpstr>
      <vt:lpstr>Nagoya Protocol-Text</vt:lpstr>
      <vt:lpstr>幻灯片 29</vt:lpstr>
      <vt:lpstr>幻灯片 30</vt:lpstr>
      <vt:lpstr>幻灯片 31</vt:lpstr>
      <vt:lpstr>幻灯片 32</vt:lpstr>
      <vt:lpstr>幻灯片 33</vt:lpstr>
      <vt:lpstr>幻灯片 34</vt:lpstr>
      <vt:lpstr>The economics of Ecosystems and Biodiversity (TEEB)</vt:lpstr>
      <vt:lpstr>幻灯片 36</vt:lpstr>
      <vt:lpstr>幻灯片 37</vt:lpstr>
      <vt:lpstr>幻灯片 38</vt:lpstr>
      <vt:lpstr>幻灯片 39</vt:lpstr>
      <vt:lpstr>国际趋势</vt:lpstr>
      <vt:lpstr>我国生物多样性保护现状与发展趋势</vt:lpstr>
      <vt:lpstr>幻灯片 42</vt:lpstr>
      <vt:lpstr>幻灯片 43</vt:lpstr>
      <vt:lpstr>中国生物多样性现状 Status Quo of Biodiversity</vt:lpstr>
      <vt:lpstr>幻灯片 45</vt:lpstr>
      <vt:lpstr>幻灯片 46</vt:lpstr>
      <vt:lpstr>幻灯片 47</vt:lpstr>
      <vt:lpstr>幻灯片 48</vt:lpstr>
      <vt:lpstr>生物多样性现状 Status Quo of Biodiversity</vt:lpstr>
      <vt:lpstr>出口概况</vt:lpstr>
      <vt:lpstr>中药出口结构图</vt:lpstr>
      <vt:lpstr>实例</vt:lpstr>
      <vt:lpstr>二 生物多样性保护的成效、问题与挑战 （三）生物多样性面临的问题和挑战</vt:lpstr>
      <vt:lpstr>二 生物多样性保护的成效、问题与挑战 （三）生物多样性面临的问题和挑战</vt:lpstr>
      <vt:lpstr>二 生物多样性保护的成效、问题与挑战 （三）生物多样性面临的问题和挑战</vt:lpstr>
      <vt:lpstr>主要保护行动 Conservation Actions</vt:lpstr>
      <vt:lpstr>主要保护行动 Conservation Actions</vt:lpstr>
      <vt:lpstr>主要保护行动 Conservation Actions</vt:lpstr>
      <vt:lpstr>主要保护行动 Conservation Actions</vt:lpstr>
      <vt:lpstr>主要保护行动 Conservation Actions</vt:lpstr>
      <vt:lpstr>主要保护行动 Conservation Actions</vt:lpstr>
      <vt:lpstr>主要保护行动 Conservation Actions</vt:lpstr>
      <vt:lpstr>幻灯片 63</vt:lpstr>
      <vt:lpstr>幻灯片 64</vt:lpstr>
      <vt:lpstr>幻灯片 65</vt:lpstr>
      <vt:lpstr>幻灯片 66</vt:lpstr>
      <vt:lpstr>主要保护行动 Conservation actions </vt:lpstr>
      <vt:lpstr>幻灯片 68</vt:lpstr>
      <vt:lpstr>幻灯片 69</vt:lpstr>
      <vt:lpstr>幻灯片 70</vt:lpstr>
      <vt:lpstr>幻灯片 71</vt:lpstr>
      <vt:lpstr>中国生物多样性保护优先区域 China Priority Areas of Biodiversity Conservation</vt:lpstr>
      <vt:lpstr>（一）中国生物多样性保护战略 China National Biodiversity Conservation Strategy  战略任务</vt:lpstr>
      <vt:lpstr>（一）中国生物多样性保护战略 China National Biodiversity Conservation Strategy  战略任务</vt:lpstr>
      <vt:lpstr>（二）生物多样性保护优先领域与行动 Priority Domains and Actions of Biodiversity Conservation</vt:lpstr>
      <vt:lpstr>幻灯片 76</vt:lpstr>
      <vt:lpstr>幻灯片 77</vt:lpstr>
      <vt:lpstr>幻灯片 78</vt:lpstr>
      <vt:lpstr>幻灯片 79</vt:lpstr>
      <vt:lpstr>CRAES的工作</vt:lpstr>
      <vt:lpstr>国内趋势</vt:lpstr>
      <vt:lpstr>谢谢！</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生物多样性保护进展</dc:title>
  <dc:creator>徐靖</dc:creator>
  <cp:lastModifiedBy>XJ</cp:lastModifiedBy>
  <cp:revision>171</cp:revision>
  <dcterms:created xsi:type="dcterms:W3CDTF">2012-09-06T02:01:43Z</dcterms:created>
  <dcterms:modified xsi:type="dcterms:W3CDTF">2012-09-11T00:10:39Z</dcterms:modified>
</cp:coreProperties>
</file>